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F734B-A360-C905-FE6B-B93EE9C16D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C2B83F-A19B-4ED5-4926-0C8C3D902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D26C3-17ED-5E52-49CB-2F5AC71AC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0C280-DA57-5D6B-F265-069C10AC3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885F8-925A-2375-66DE-546EF5A0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4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FD3C1-1277-D298-289A-CFEC1A262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312EE-78FB-A991-9589-D50C67D33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89903-EFAB-1141-9838-30A6EB1C2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05EDB8-34CD-D6F6-7452-604C0133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CB12D-D4C9-A8F4-DACB-8BCC1F13F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4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373051-6418-9810-5C4A-5040FA4F3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F8CA8-15AF-A5B3-3FFD-5E8AA4F6B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08803-6657-E01F-D1DE-7B0F8506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F2809-78DB-2BAD-A4E4-29F2350BC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5801C-169F-3C9B-365E-C44DAD3A4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21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4042C-3DD2-8388-5893-9CC7C0BB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CE095-87C8-15EF-59F9-249390D7A3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7852F-C422-AE29-935A-0966B13FA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324ED-8321-50F0-39C5-A86A1E29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F345D-6A98-3E7F-FF7B-04EF91CAB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49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3439B-AA47-AE88-CE9F-A97E97BF5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EC361-2DF5-A2FD-89F9-B77E9F2D7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D7849-D535-E5FC-9167-5B262B532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BB4EE-3C17-4963-831E-2A01D7C06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1DA5A-BD9E-AC9C-44D2-97132386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11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A19C1-17A3-5907-6936-D3B481F7C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A51E6-4E17-2109-57C2-CEBE5FC9BA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FB275A-CD1F-E594-EC0F-286D7C4E5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F15FE-C9A2-E205-5096-F7A64D283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0037A-36CF-C207-71CB-409BDDFB8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C37F3B-4968-E9B0-D768-AA87700DF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5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5548-A87C-7BF0-E40F-976CFC096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77135-3566-72EA-13D5-F34B7B68E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000481-B5A4-D7CA-ECC9-765ED37B1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F041AA-AE0D-E1D8-7216-6B293B548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663898-6EE7-1E9F-7EFD-B9B3809E8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4713AB-ED6F-F5AF-00FC-615EDB33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9FAEFB-630E-D46A-0E07-923DAD0C1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26D2C2-D33C-6389-AB85-8629356AB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D263A-4C01-ED93-C150-B809027B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3B85F1-E0B6-2E0F-F46D-06B54BC61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83A1A4-A33A-F188-9F59-09005F59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C5B1B-2B66-2492-44BB-DEB93499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39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A37053-E424-DE44-0498-EF94F5841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CA7D11-CF03-F036-EE7B-5370B6E1E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468179-0FFF-E8B4-5876-F52019CD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0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C3DE6-A600-293B-1369-31CFC9F5F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F17FB-9EF9-BBD0-49B4-8FA224E19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2185E-376C-9BAD-DB7F-55642FCF0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0DBA9-0AF3-8E3E-40A1-2250DCB40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7150AF-A84D-16E6-E257-75D96F8A4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E7ADA-4EA6-328B-C530-9CD467E9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57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BD902-B2D6-52F9-208E-733F0931E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B0EC76-2A11-7043-F8B9-7805666922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1D994-D1BB-D5EB-1464-7C082355E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DB12F0-58A8-B9F4-87F3-DC0B5920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14A8A-D57F-8D92-04D7-8E925F621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BA5E5-D782-8E3A-FE66-42E94AFF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0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BA2873-CB0F-DA22-3F3E-C6F6AC2A4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7CC49-3531-32D8-D87E-090A09AFF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F904A-8CE7-361F-5105-AD4B0E5DD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E4DF40-E2A5-4904-920C-8A747BA503B0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E7187-B766-9F64-DB3A-0AED06017F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9B039-3C22-33F6-9B59-A3D374C15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887662-AAF7-4678-957B-3D93466E2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6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22DB2-4B1A-00E9-6268-4A7BA3262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FCFFCAB-1D89-0F0A-68DE-8DB4EA78F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654" y="0"/>
            <a:ext cx="12206654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35F6383-D24C-F7B6-8E35-CB528D79A9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73C03B3-F05F-4646-A0DE-246FC156CF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663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793BB-FFC6-593F-87FF-CF4388C5E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2B8418-E1AD-3DA8-CB81-2F5DCD4C9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2108"/>
            <a:ext cx="12206654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ED0007-9397-C653-5766-B1F8F4FB5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5974"/>
            <a:ext cx="10515600" cy="1325563"/>
          </a:xfrm>
        </p:spPr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45D85CC-A053-CC9C-E4A8-8CFB18A6E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5527" y="2141537"/>
            <a:ext cx="10515600" cy="43513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51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29890B-B84E-BB53-9AFD-9D71A1F18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2108"/>
            <a:ext cx="12206654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2149A71-0547-3811-E592-3144953C4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5974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F84480-687C-2BC6-664F-FBFF72A46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1727" y="2141537"/>
            <a:ext cx="5181600" cy="435133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09DF4B-F702-429A-DE31-2BC934B38B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4936" y="2141537"/>
            <a:ext cx="5181600" cy="43513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81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30627-1538-21AD-BE2D-0D59779AD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A4FE6A9-5F19-440C-D486-6B2B21DFFE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654" y="0"/>
            <a:ext cx="12206654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4C7F1E61-7812-EA3E-18BF-1978858B1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9668DE-94A5-F474-889B-80C3183C334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9EE521-3BDE-1FBE-F2ED-240FB598F3F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49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نسرین علی ابادی</dc:creator>
  <cp:lastModifiedBy>نسرین علی ابادی</cp:lastModifiedBy>
  <cp:revision>1</cp:revision>
  <dcterms:created xsi:type="dcterms:W3CDTF">2025-10-12T08:18:01Z</dcterms:created>
  <dcterms:modified xsi:type="dcterms:W3CDTF">2025-10-12T08:19:27Z</dcterms:modified>
</cp:coreProperties>
</file>