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1" r:id="rId1"/>
  </p:sldMasterIdLst>
  <p:sldIdLst>
    <p:sldId id="258" r:id="rId2"/>
  </p:sldIdLst>
  <p:sldSz cx="43526075" cy="2441416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690" userDrawn="1">
          <p15:clr>
            <a:srgbClr val="A4A3A4"/>
          </p15:clr>
        </p15:guide>
        <p15:guide id="2" pos="1370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A2A0"/>
    <a:srgbClr val="0E22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0669" autoAdjust="0"/>
  </p:normalViewPr>
  <p:slideViewPr>
    <p:cSldViewPr snapToGrid="0">
      <p:cViewPr varScale="1">
        <p:scale>
          <a:sx n="20" d="100"/>
          <a:sy n="20" d="100"/>
        </p:scale>
        <p:origin x="708" y="138"/>
      </p:cViewPr>
      <p:guideLst>
        <p:guide orient="horz" pos="7690"/>
        <p:guide pos="1370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1C650-CD97-96B4-C2C2-A7130C599FD6}"/>
              </a:ext>
            </a:extLst>
          </p:cNvPr>
          <p:cNvSpPr>
            <a:spLocks noGrp="1"/>
          </p:cNvSpPr>
          <p:nvPr>
            <p:ph type="ctrTitle"/>
          </p:nvPr>
        </p:nvSpPr>
        <p:spPr>
          <a:xfrm>
            <a:off x="5440760" y="3995560"/>
            <a:ext cx="32644556" cy="8499746"/>
          </a:xfrm>
        </p:spPr>
        <p:txBody>
          <a:bodyPr anchor="b"/>
          <a:lstStyle>
            <a:lvl1pPr algn="ctr">
              <a:defRPr sz="21360"/>
            </a:lvl1pPr>
          </a:lstStyle>
          <a:p>
            <a:r>
              <a:rPr lang="en-US"/>
              <a:t>Click to edit Master title style</a:t>
            </a:r>
          </a:p>
        </p:txBody>
      </p:sp>
      <p:sp>
        <p:nvSpPr>
          <p:cNvPr id="3" name="Subtitle 2">
            <a:extLst>
              <a:ext uri="{FF2B5EF4-FFF2-40B4-BE49-F238E27FC236}">
                <a16:creationId xmlns:a16="http://schemas.microsoft.com/office/drawing/2014/main" id="{92D1E067-9E29-7835-F6BA-073B553A5BC8}"/>
              </a:ext>
            </a:extLst>
          </p:cNvPr>
          <p:cNvSpPr>
            <a:spLocks noGrp="1"/>
          </p:cNvSpPr>
          <p:nvPr>
            <p:ph type="subTitle" idx="1"/>
          </p:nvPr>
        </p:nvSpPr>
        <p:spPr>
          <a:xfrm>
            <a:off x="5440760" y="12823089"/>
            <a:ext cx="32644556" cy="5894436"/>
          </a:xfrm>
        </p:spPr>
        <p:txBody>
          <a:bodyPr/>
          <a:lstStyle>
            <a:lvl1pPr marL="0" indent="0" algn="ctr">
              <a:buNone/>
              <a:defRPr sz="8544"/>
            </a:lvl1pPr>
            <a:lvl2pPr marL="1627632" indent="0" algn="ctr">
              <a:buNone/>
              <a:defRPr sz="7120"/>
            </a:lvl2pPr>
            <a:lvl3pPr marL="3255264" indent="0" algn="ctr">
              <a:buNone/>
              <a:defRPr sz="6408"/>
            </a:lvl3pPr>
            <a:lvl4pPr marL="4882896" indent="0" algn="ctr">
              <a:buNone/>
              <a:defRPr sz="5696"/>
            </a:lvl4pPr>
            <a:lvl5pPr marL="6510528" indent="0" algn="ctr">
              <a:buNone/>
              <a:defRPr sz="5696"/>
            </a:lvl5pPr>
            <a:lvl6pPr marL="8138160" indent="0" algn="ctr">
              <a:buNone/>
              <a:defRPr sz="5696"/>
            </a:lvl6pPr>
            <a:lvl7pPr marL="9765792" indent="0" algn="ctr">
              <a:buNone/>
              <a:defRPr sz="5696"/>
            </a:lvl7pPr>
            <a:lvl8pPr marL="11393424" indent="0" algn="ctr">
              <a:buNone/>
              <a:defRPr sz="5696"/>
            </a:lvl8pPr>
            <a:lvl9pPr marL="13021056" indent="0" algn="ctr">
              <a:buNone/>
              <a:defRPr sz="5696"/>
            </a:lvl9pPr>
          </a:lstStyle>
          <a:p>
            <a:r>
              <a:rPr lang="en-US"/>
              <a:t>Click to edit Master subtitle style</a:t>
            </a:r>
          </a:p>
        </p:txBody>
      </p:sp>
      <p:sp>
        <p:nvSpPr>
          <p:cNvPr id="4" name="Date Placeholder 3">
            <a:extLst>
              <a:ext uri="{FF2B5EF4-FFF2-40B4-BE49-F238E27FC236}">
                <a16:creationId xmlns:a16="http://schemas.microsoft.com/office/drawing/2014/main" id="{35F3E2E7-62F3-7AF3-E382-1A8B078CB84E}"/>
              </a:ext>
            </a:extLst>
          </p:cNvPr>
          <p:cNvSpPr>
            <a:spLocks noGrp="1"/>
          </p:cNvSpPr>
          <p:nvPr>
            <p:ph type="dt" sz="half" idx="10"/>
          </p:nvPr>
        </p:nvSpPr>
        <p:spPr/>
        <p:txBody>
          <a:bodyPr/>
          <a:lstStyle/>
          <a:p>
            <a:fld id="{AA6ED78F-1AE2-4CB9-964D-62B542F8E4A0}" type="datetimeFigureOut">
              <a:rPr lang="en-US" smtClean="0"/>
              <a:t>10/18/2025</a:t>
            </a:fld>
            <a:endParaRPr lang="en-US"/>
          </a:p>
        </p:txBody>
      </p:sp>
      <p:sp>
        <p:nvSpPr>
          <p:cNvPr id="5" name="Footer Placeholder 4">
            <a:extLst>
              <a:ext uri="{FF2B5EF4-FFF2-40B4-BE49-F238E27FC236}">
                <a16:creationId xmlns:a16="http://schemas.microsoft.com/office/drawing/2014/main" id="{A157F57A-4037-C559-555F-B71D3EDDF8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9EB25C-6656-7BB5-E7CD-BEB86B5DD5D6}"/>
              </a:ext>
            </a:extLst>
          </p:cNvPr>
          <p:cNvSpPr>
            <a:spLocks noGrp="1"/>
          </p:cNvSpPr>
          <p:nvPr>
            <p:ph type="sldNum" sz="quarter" idx="12"/>
          </p:nvPr>
        </p:nvSpPr>
        <p:spPr/>
        <p:txBody>
          <a:bodyPr/>
          <a:lstStyle/>
          <a:p>
            <a:fld id="{F9030975-783D-4C05-A5F5-2C6DF2C6A5DB}" type="slidenum">
              <a:rPr lang="en-US" smtClean="0"/>
              <a:t>‹#›</a:t>
            </a:fld>
            <a:endParaRPr lang="en-US"/>
          </a:p>
        </p:txBody>
      </p:sp>
    </p:spTree>
    <p:extLst>
      <p:ext uri="{BB962C8B-B14F-4D97-AF65-F5344CB8AC3E}">
        <p14:creationId xmlns:p14="http://schemas.microsoft.com/office/powerpoint/2010/main" val="618265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1B01E-7A6F-327A-F602-0EB05BB97A2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9E83C80-C4C0-3A52-AD50-867E10D98F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90B561-79BB-B609-695A-917F36C3FA1D}"/>
              </a:ext>
            </a:extLst>
          </p:cNvPr>
          <p:cNvSpPr>
            <a:spLocks noGrp="1"/>
          </p:cNvSpPr>
          <p:nvPr>
            <p:ph type="dt" sz="half" idx="10"/>
          </p:nvPr>
        </p:nvSpPr>
        <p:spPr/>
        <p:txBody>
          <a:bodyPr/>
          <a:lstStyle/>
          <a:p>
            <a:fld id="{AA6ED78F-1AE2-4CB9-964D-62B542F8E4A0}" type="datetimeFigureOut">
              <a:rPr lang="en-US" smtClean="0"/>
              <a:t>10/18/2025</a:t>
            </a:fld>
            <a:endParaRPr lang="en-US"/>
          </a:p>
        </p:txBody>
      </p:sp>
      <p:sp>
        <p:nvSpPr>
          <p:cNvPr id="5" name="Footer Placeholder 4">
            <a:extLst>
              <a:ext uri="{FF2B5EF4-FFF2-40B4-BE49-F238E27FC236}">
                <a16:creationId xmlns:a16="http://schemas.microsoft.com/office/drawing/2014/main" id="{FBD653E1-821A-7D9F-47A4-A99BA82265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2DB3A2-D4A4-9F44-0280-54EA9F5DCF22}"/>
              </a:ext>
            </a:extLst>
          </p:cNvPr>
          <p:cNvSpPr>
            <a:spLocks noGrp="1"/>
          </p:cNvSpPr>
          <p:nvPr>
            <p:ph type="sldNum" sz="quarter" idx="12"/>
          </p:nvPr>
        </p:nvSpPr>
        <p:spPr/>
        <p:txBody>
          <a:bodyPr/>
          <a:lstStyle/>
          <a:p>
            <a:fld id="{F9030975-783D-4C05-A5F5-2C6DF2C6A5DB}" type="slidenum">
              <a:rPr lang="en-US" smtClean="0"/>
              <a:t>‹#›</a:t>
            </a:fld>
            <a:endParaRPr lang="en-US"/>
          </a:p>
        </p:txBody>
      </p:sp>
    </p:spTree>
    <p:extLst>
      <p:ext uri="{BB962C8B-B14F-4D97-AF65-F5344CB8AC3E}">
        <p14:creationId xmlns:p14="http://schemas.microsoft.com/office/powerpoint/2010/main" val="3542092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AEBBFF-2018-2D3D-2061-D343F7B02A5F}"/>
              </a:ext>
            </a:extLst>
          </p:cNvPr>
          <p:cNvSpPr>
            <a:spLocks noGrp="1"/>
          </p:cNvSpPr>
          <p:nvPr>
            <p:ph type="title" orient="vert"/>
          </p:nvPr>
        </p:nvSpPr>
        <p:spPr>
          <a:xfrm>
            <a:off x="31148347" y="1299828"/>
            <a:ext cx="9385310" cy="20689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7611A65-FF45-9A78-7319-0A4038B576A6}"/>
              </a:ext>
            </a:extLst>
          </p:cNvPr>
          <p:cNvSpPr>
            <a:spLocks noGrp="1"/>
          </p:cNvSpPr>
          <p:nvPr>
            <p:ph type="body" orient="vert" idx="1"/>
          </p:nvPr>
        </p:nvSpPr>
        <p:spPr>
          <a:xfrm>
            <a:off x="2992418" y="1299828"/>
            <a:ext cx="27611854" cy="20689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F69683-6B16-7E46-E22B-0CC34A4C46B4}"/>
              </a:ext>
            </a:extLst>
          </p:cNvPr>
          <p:cNvSpPr>
            <a:spLocks noGrp="1"/>
          </p:cNvSpPr>
          <p:nvPr>
            <p:ph type="dt" sz="half" idx="10"/>
          </p:nvPr>
        </p:nvSpPr>
        <p:spPr/>
        <p:txBody>
          <a:bodyPr/>
          <a:lstStyle/>
          <a:p>
            <a:fld id="{AA6ED78F-1AE2-4CB9-964D-62B542F8E4A0}" type="datetimeFigureOut">
              <a:rPr lang="en-US" smtClean="0"/>
              <a:t>10/18/2025</a:t>
            </a:fld>
            <a:endParaRPr lang="en-US"/>
          </a:p>
        </p:txBody>
      </p:sp>
      <p:sp>
        <p:nvSpPr>
          <p:cNvPr id="5" name="Footer Placeholder 4">
            <a:extLst>
              <a:ext uri="{FF2B5EF4-FFF2-40B4-BE49-F238E27FC236}">
                <a16:creationId xmlns:a16="http://schemas.microsoft.com/office/drawing/2014/main" id="{3D95BD6D-61E8-0A47-468C-EDA59DE8D1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9F3228-9371-2A1D-7569-54EF57991ECA}"/>
              </a:ext>
            </a:extLst>
          </p:cNvPr>
          <p:cNvSpPr>
            <a:spLocks noGrp="1"/>
          </p:cNvSpPr>
          <p:nvPr>
            <p:ph type="sldNum" sz="quarter" idx="12"/>
          </p:nvPr>
        </p:nvSpPr>
        <p:spPr/>
        <p:txBody>
          <a:bodyPr/>
          <a:lstStyle/>
          <a:p>
            <a:fld id="{F9030975-783D-4C05-A5F5-2C6DF2C6A5DB}" type="slidenum">
              <a:rPr lang="en-US" smtClean="0"/>
              <a:t>‹#›</a:t>
            </a:fld>
            <a:endParaRPr lang="en-US"/>
          </a:p>
        </p:txBody>
      </p:sp>
    </p:spTree>
    <p:extLst>
      <p:ext uri="{BB962C8B-B14F-4D97-AF65-F5344CB8AC3E}">
        <p14:creationId xmlns:p14="http://schemas.microsoft.com/office/powerpoint/2010/main" val="198324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1E2A5-FB62-DA8B-4134-3E6346E4FB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232D75-B3F0-AB2E-6E3D-6923E18B399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735CFC-4959-10E3-D9F2-AC5582F64EFB}"/>
              </a:ext>
            </a:extLst>
          </p:cNvPr>
          <p:cNvSpPr>
            <a:spLocks noGrp="1"/>
          </p:cNvSpPr>
          <p:nvPr>
            <p:ph type="dt" sz="half" idx="10"/>
          </p:nvPr>
        </p:nvSpPr>
        <p:spPr/>
        <p:txBody>
          <a:bodyPr/>
          <a:lstStyle/>
          <a:p>
            <a:fld id="{AA6ED78F-1AE2-4CB9-964D-62B542F8E4A0}" type="datetimeFigureOut">
              <a:rPr lang="en-US" smtClean="0"/>
              <a:t>10/18/2025</a:t>
            </a:fld>
            <a:endParaRPr lang="en-US"/>
          </a:p>
        </p:txBody>
      </p:sp>
      <p:sp>
        <p:nvSpPr>
          <p:cNvPr id="5" name="Footer Placeholder 4">
            <a:extLst>
              <a:ext uri="{FF2B5EF4-FFF2-40B4-BE49-F238E27FC236}">
                <a16:creationId xmlns:a16="http://schemas.microsoft.com/office/drawing/2014/main" id="{078A3E0E-E0DA-DAB1-5101-9D6768A439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A6AA77-B38B-5692-B030-B3DEADF9CB1D}"/>
              </a:ext>
            </a:extLst>
          </p:cNvPr>
          <p:cNvSpPr>
            <a:spLocks noGrp="1"/>
          </p:cNvSpPr>
          <p:nvPr>
            <p:ph type="sldNum" sz="quarter" idx="12"/>
          </p:nvPr>
        </p:nvSpPr>
        <p:spPr/>
        <p:txBody>
          <a:bodyPr/>
          <a:lstStyle/>
          <a:p>
            <a:fld id="{F9030975-783D-4C05-A5F5-2C6DF2C6A5DB}" type="slidenum">
              <a:rPr lang="en-US" smtClean="0"/>
              <a:t>‹#›</a:t>
            </a:fld>
            <a:endParaRPr lang="en-US"/>
          </a:p>
        </p:txBody>
      </p:sp>
    </p:spTree>
    <p:extLst>
      <p:ext uri="{BB962C8B-B14F-4D97-AF65-F5344CB8AC3E}">
        <p14:creationId xmlns:p14="http://schemas.microsoft.com/office/powerpoint/2010/main" val="1010156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83036-C8E7-31F1-DC53-0EFD6552C460}"/>
              </a:ext>
            </a:extLst>
          </p:cNvPr>
          <p:cNvSpPr>
            <a:spLocks noGrp="1"/>
          </p:cNvSpPr>
          <p:nvPr>
            <p:ph type="title"/>
          </p:nvPr>
        </p:nvSpPr>
        <p:spPr>
          <a:xfrm>
            <a:off x="2969748" y="6086590"/>
            <a:ext cx="37541240" cy="10155612"/>
          </a:xfrm>
        </p:spPr>
        <p:txBody>
          <a:bodyPr anchor="b"/>
          <a:lstStyle>
            <a:lvl1pPr>
              <a:defRPr sz="21360"/>
            </a:lvl1pPr>
          </a:lstStyle>
          <a:p>
            <a:r>
              <a:rPr lang="en-US"/>
              <a:t>Click to edit Master title style</a:t>
            </a:r>
          </a:p>
        </p:txBody>
      </p:sp>
      <p:sp>
        <p:nvSpPr>
          <p:cNvPr id="3" name="Text Placeholder 2">
            <a:extLst>
              <a:ext uri="{FF2B5EF4-FFF2-40B4-BE49-F238E27FC236}">
                <a16:creationId xmlns:a16="http://schemas.microsoft.com/office/drawing/2014/main" id="{61E281C6-3C54-0051-A1FE-1C4567D5DD44}"/>
              </a:ext>
            </a:extLst>
          </p:cNvPr>
          <p:cNvSpPr>
            <a:spLocks noGrp="1"/>
          </p:cNvSpPr>
          <p:nvPr>
            <p:ph type="body" idx="1"/>
          </p:nvPr>
        </p:nvSpPr>
        <p:spPr>
          <a:xfrm>
            <a:off x="2969748" y="16338278"/>
            <a:ext cx="37541240" cy="5340596"/>
          </a:xfrm>
        </p:spPr>
        <p:txBody>
          <a:bodyPr/>
          <a:lstStyle>
            <a:lvl1pPr marL="0" indent="0">
              <a:buNone/>
              <a:defRPr sz="8544">
                <a:solidFill>
                  <a:schemeClr val="tx1">
                    <a:tint val="82000"/>
                  </a:schemeClr>
                </a:solidFill>
              </a:defRPr>
            </a:lvl1pPr>
            <a:lvl2pPr marL="1627632" indent="0">
              <a:buNone/>
              <a:defRPr sz="7120">
                <a:solidFill>
                  <a:schemeClr val="tx1">
                    <a:tint val="82000"/>
                  </a:schemeClr>
                </a:solidFill>
              </a:defRPr>
            </a:lvl2pPr>
            <a:lvl3pPr marL="3255264" indent="0">
              <a:buNone/>
              <a:defRPr sz="6408">
                <a:solidFill>
                  <a:schemeClr val="tx1">
                    <a:tint val="82000"/>
                  </a:schemeClr>
                </a:solidFill>
              </a:defRPr>
            </a:lvl3pPr>
            <a:lvl4pPr marL="4882896" indent="0">
              <a:buNone/>
              <a:defRPr sz="5696">
                <a:solidFill>
                  <a:schemeClr val="tx1">
                    <a:tint val="82000"/>
                  </a:schemeClr>
                </a:solidFill>
              </a:defRPr>
            </a:lvl4pPr>
            <a:lvl5pPr marL="6510528" indent="0">
              <a:buNone/>
              <a:defRPr sz="5696">
                <a:solidFill>
                  <a:schemeClr val="tx1">
                    <a:tint val="82000"/>
                  </a:schemeClr>
                </a:solidFill>
              </a:defRPr>
            </a:lvl5pPr>
            <a:lvl6pPr marL="8138160" indent="0">
              <a:buNone/>
              <a:defRPr sz="5696">
                <a:solidFill>
                  <a:schemeClr val="tx1">
                    <a:tint val="82000"/>
                  </a:schemeClr>
                </a:solidFill>
              </a:defRPr>
            </a:lvl6pPr>
            <a:lvl7pPr marL="9765792" indent="0">
              <a:buNone/>
              <a:defRPr sz="5696">
                <a:solidFill>
                  <a:schemeClr val="tx1">
                    <a:tint val="82000"/>
                  </a:schemeClr>
                </a:solidFill>
              </a:defRPr>
            </a:lvl7pPr>
            <a:lvl8pPr marL="11393424" indent="0">
              <a:buNone/>
              <a:defRPr sz="5696">
                <a:solidFill>
                  <a:schemeClr val="tx1">
                    <a:tint val="82000"/>
                  </a:schemeClr>
                </a:solidFill>
              </a:defRPr>
            </a:lvl8pPr>
            <a:lvl9pPr marL="13021056" indent="0">
              <a:buNone/>
              <a:defRPr sz="5696">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2DDFEE5-7278-CEFC-28BC-44FBB3FD13D4}"/>
              </a:ext>
            </a:extLst>
          </p:cNvPr>
          <p:cNvSpPr>
            <a:spLocks noGrp="1"/>
          </p:cNvSpPr>
          <p:nvPr>
            <p:ph type="dt" sz="half" idx="10"/>
          </p:nvPr>
        </p:nvSpPr>
        <p:spPr/>
        <p:txBody>
          <a:bodyPr/>
          <a:lstStyle/>
          <a:p>
            <a:fld id="{AA6ED78F-1AE2-4CB9-964D-62B542F8E4A0}" type="datetimeFigureOut">
              <a:rPr lang="en-US" smtClean="0"/>
              <a:t>10/18/2025</a:t>
            </a:fld>
            <a:endParaRPr lang="en-US"/>
          </a:p>
        </p:txBody>
      </p:sp>
      <p:sp>
        <p:nvSpPr>
          <p:cNvPr id="5" name="Footer Placeholder 4">
            <a:extLst>
              <a:ext uri="{FF2B5EF4-FFF2-40B4-BE49-F238E27FC236}">
                <a16:creationId xmlns:a16="http://schemas.microsoft.com/office/drawing/2014/main" id="{843DB0CA-0893-F727-4B63-88B35B4353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7BEAC2-2A04-6702-F7A4-2B739EA3CF86}"/>
              </a:ext>
            </a:extLst>
          </p:cNvPr>
          <p:cNvSpPr>
            <a:spLocks noGrp="1"/>
          </p:cNvSpPr>
          <p:nvPr>
            <p:ph type="sldNum" sz="quarter" idx="12"/>
          </p:nvPr>
        </p:nvSpPr>
        <p:spPr/>
        <p:txBody>
          <a:bodyPr/>
          <a:lstStyle/>
          <a:p>
            <a:fld id="{F9030975-783D-4C05-A5F5-2C6DF2C6A5DB}" type="slidenum">
              <a:rPr lang="en-US" smtClean="0"/>
              <a:t>‹#›</a:t>
            </a:fld>
            <a:endParaRPr lang="en-US"/>
          </a:p>
        </p:txBody>
      </p:sp>
    </p:spTree>
    <p:extLst>
      <p:ext uri="{BB962C8B-B14F-4D97-AF65-F5344CB8AC3E}">
        <p14:creationId xmlns:p14="http://schemas.microsoft.com/office/powerpoint/2010/main" val="4044744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1573E-E004-2148-4E72-01EC918FA3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D572357-4A21-CB8A-CCA8-B7A9C1015643}"/>
              </a:ext>
            </a:extLst>
          </p:cNvPr>
          <p:cNvSpPr>
            <a:spLocks noGrp="1"/>
          </p:cNvSpPr>
          <p:nvPr>
            <p:ph sz="half" idx="1"/>
          </p:nvPr>
        </p:nvSpPr>
        <p:spPr>
          <a:xfrm>
            <a:off x="2992418" y="6499141"/>
            <a:ext cx="18498582" cy="154905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1D407C8-5295-0E14-6142-01E341620246}"/>
              </a:ext>
            </a:extLst>
          </p:cNvPr>
          <p:cNvSpPr>
            <a:spLocks noGrp="1"/>
          </p:cNvSpPr>
          <p:nvPr>
            <p:ph sz="half" idx="2"/>
          </p:nvPr>
        </p:nvSpPr>
        <p:spPr>
          <a:xfrm>
            <a:off x="22035075" y="6499141"/>
            <a:ext cx="18498582" cy="154905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1D6DF0-CAEE-9430-718D-96F6959920BF}"/>
              </a:ext>
            </a:extLst>
          </p:cNvPr>
          <p:cNvSpPr>
            <a:spLocks noGrp="1"/>
          </p:cNvSpPr>
          <p:nvPr>
            <p:ph type="dt" sz="half" idx="10"/>
          </p:nvPr>
        </p:nvSpPr>
        <p:spPr/>
        <p:txBody>
          <a:bodyPr/>
          <a:lstStyle/>
          <a:p>
            <a:fld id="{AA6ED78F-1AE2-4CB9-964D-62B542F8E4A0}" type="datetimeFigureOut">
              <a:rPr lang="en-US" smtClean="0"/>
              <a:t>10/18/2025</a:t>
            </a:fld>
            <a:endParaRPr lang="en-US"/>
          </a:p>
        </p:txBody>
      </p:sp>
      <p:sp>
        <p:nvSpPr>
          <p:cNvPr id="6" name="Footer Placeholder 5">
            <a:extLst>
              <a:ext uri="{FF2B5EF4-FFF2-40B4-BE49-F238E27FC236}">
                <a16:creationId xmlns:a16="http://schemas.microsoft.com/office/drawing/2014/main" id="{ADE15A26-DCCA-49BC-14EE-9A9BD3A1C2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7DDB13-79CB-0BB8-FAC6-9C3BC5C18CB8}"/>
              </a:ext>
            </a:extLst>
          </p:cNvPr>
          <p:cNvSpPr>
            <a:spLocks noGrp="1"/>
          </p:cNvSpPr>
          <p:nvPr>
            <p:ph type="sldNum" sz="quarter" idx="12"/>
          </p:nvPr>
        </p:nvSpPr>
        <p:spPr/>
        <p:txBody>
          <a:bodyPr/>
          <a:lstStyle/>
          <a:p>
            <a:fld id="{F9030975-783D-4C05-A5F5-2C6DF2C6A5DB}" type="slidenum">
              <a:rPr lang="en-US" smtClean="0"/>
              <a:t>‹#›</a:t>
            </a:fld>
            <a:endParaRPr lang="en-US"/>
          </a:p>
        </p:txBody>
      </p:sp>
    </p:spTree>
    <p:extLst>
      <p:ext uri="{BB962C8B-B14F-4D97-AF65-F5344CB8AC3E}">
        <p14:creationId xmlns:p14="http://schemas.microsoft.com/office/powerpoint/2010/main" val="2783999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78AD8-EECB-B6A4-96E6-485E52CA3898}"/>
              </a:ext>
            </a:extLst>
          </p:cNvPr>
          <p:cNvSpPr>
            <a:spLocks noGrp="1"/>
          </p:cNvSpPr>
          <p:nvPr>
            <p:ph type="title"/>
          </p:nvPr>
        </p:nvSpPr>
        <p:spPr>
          <a:xfrm>
            <a:off x="2998087" y="1299830"/>
            <a:ext cx="37541240" cy="471894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6C33132-1EA2-80A0-21AA-6560FF1C7A35}"/>
              </a:ext>
            </a:extLst>
          </p:cNvPr>
          <p:cNvSpPr>
            <a:spLocks noGrp="1"/>
          </p:cNvSpPr>
          <p:nvPr>
            <p:ph type="body" idx="1"/>
          </p:nvPr>
        </p:nvSpPr>
        <p:spPr>
          <a:xfrm>
            <a:off x="2998089" y="5984862"/>
            <a:ext cx="18413568" cy="2933089"/>
          </a:xfrm>
        </p:spPr>
        <p:txBody>
          <a:bodyPr anchor="b"/>
          <a:lstStyle>
            <a:lvl1pPr marL="0" indent="0">
              <a:buNone/>
              <a:defRPr sz="8544" b="1"/>
            </a:lvl1pPr>
            <a:lvl2pPr marL="1627632" indent="0">
              <a:buNone/>
              <a:defRPr sz="7120" b="1"/>
            </a:lvl2pPr>
            <a:lvl3pPr marL="3255264" indent="0">
              <a:buNone/>
              <a:defRPr sz="6408" b="1"/>
            </a:lvl3pPr>
            <a:lvl4pPr marL="4882896" indent="0">
              <a:buNone/>
              <a:defRPr sz="5696" b="1"/>
            </a:lvl4pPr>
            <a:lvl5pPr marL="6510528" indent="0">
              <a:buNone/>
              <a:defRPr sz="5696" b="1"/>
            </a:lvl5pPr>
            <a:lvl6pPr marL="8138160" indent="0">
              <a:buNone/>
              <a:defRPr sz="5696" b="1"/>
            </a:lvl6pPr>
            <a:lvl7pPr marL="9765792" indent="0">
              <a:buNone/>
              <a:defRPr sz="5696" b="1"/>
            </a:lvl7pPr>
            <a:lvl8pPr marL="11393424" indent="0">
              <a:buNone/>
              <a:defRPr sz="5696" b="1"/>
            </a:lvl8pPr>
            <a:lvl9pPr marL="13021056" indent="0">
              <a:buNone/>
              <a:defRPr sz="5696" b="1"/>
            </a:lvl9pPr>
          </a:lstStyle>
          <a:p>
            <a:pPr lvl="0"/>
            <a:r>
              <a:rPr lang="en-US"/>
              <a:t>Click to edit Master text styles</a:t>
            </a:r>
          </a:p>
        </p:txBody>
      </p:sp>
      <p:sp>
        <p:nvSpPr>
          <p:cNvPr id="4" name="Content Placeholder 3">
            <a:extLst>
              <a:ext uri="{FF2B5EF4-FFF2-40B4-BE49-F238E27FC236}">
                <a16:creationId xmlns:a16="http://schemas.microsoft.com/office/drawing/2014/main" id="{655DC16B-E699-22A8-2775-C06973CD86A5}"/>
              </a:ext>
            </a:extLst>
          </p:cNvPr>
          <p:cNvSpPr>
            <a:spLocks noGrp="1"/>
          </p:cNvSpPr>
          <p:nvPr>
            <p:ph sz="half" idx="2"/>
          </p:nvPr>
        </p:nvSpPr>
        <p:spPr>
          <a:xfrm>
            <a:off x="2998089" y="8917951"/>
            <a:ext cx="18413568" cy="13116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89D9D63-9FD2-D835-9D08-0BB862B71D37}"/>
              </a:ext>
            </a:extLst>
          </p:cNvPr>
          <p:cNvSpPr>
            <a:spLocks noGrp="1"/>
          </p:cNvSpPr>
          <p:nvPr>
            <p:ph type="body" sz="quarter" idx="3"/>
          </p:nvPr>
        </p:nvSpPr>
        <p:spPr>
          <a:xfrm>
            <a:off x="22035076" y="5984862"/>
            <a:ext cx="18504251" cy="2933089"/>
          </a:xfrm>
        </p:spPr>
        <p:txBody>
          <a:bodyPr anchor="b"/>
          <a:lstStyle>
            <a:lvl1pPr marL="0" indent="0">
              <a:buNone/>
              <a:defRPr sz="8544" b="1"/>
            </a:lvl1pPr>
            <a:lvl2pPr marL="1627632" indent="0">
              <a:buNone/>
              <a:defRPr sz="7120" b="1"/>
            </a:lvl2pPr>
            <a:lvl3pPr marL="3255264" indent="0">
              <a:buNone/>
              <a:defRPr sz="6408" b="1"/>
            </a:lvl3pPr>
            <a:lvl4pPr marL="4882896" indent="0">
              <a:buNone/>
              <a:defRPr sz="5696" b="1"/>
            </a:lvl4pPr>
            <a:lvl5pPr marL="6510528" indent="0">
              <a:buNone/>
              <a:defRPr sz="5696" b="1"/>
            </a:lvl5pPr>
            <a:lvl6pPr marL="8138160" indent="0">
              <a:buNone/>
              <a:defRPr sz="5696" b="1"/>
            </a:lvl6pPr>
            <a:lvl7pPr marL="9765792" indent="0">
              <a:buNone/>
              <a:defRPr sz="5696" b="1"/>
            </a:lvl7pPr>
            <a:lvl8pPr marL="11393424" indent="0">
              <a:buNone/>
              <a:defRPr sz="5696" b="1"/>
            </a:lvl8pPr>
            <a:lvl9pPr marL="13021056" indent="0">
              <a:buNone/>
              <a:defRPr sz="5696" b="1"/>
            </a:lvl9pPr>
          </a:lstStyle>
          <a:p>
            <a:pPr lvl="0"/>
            <a:r>
              <a:rPr lang="en-US"/>
              <a:t>Click to edit Master text styles</a:t>
            </a:r>
          </a:p>
        </p:txBody>
      </p:sp>
      <p:sp>
        <p:nvSpPr>
          <p:cNvPr id="6" name="Content Placeholder 5">
            <a:extLst>
              <a:ext uri="{FF2B5EF4-FFF2-40B4-BE49-F238E27FC236}">
                <a16:creationId xmlns:a16="http://schemas.microsoft.com/office/drawing/2014/main" id="{20CF2B9F-D043-5713-7586-F10AF6380BDF}"/>
              </a:ext>
            </a:extLst>
          </p:cNvPr>
          <p:cNvSpPr>
            <a:spLocks noGrp="1"/>
          </p:cNvSpPr>
          <p:nvPr>
            <p:ph sz="quarter" idx="4"/>
          </p:nvPr>
        </p:nvSpPr>
        <p:spPr>
          <a:xfrm>
            <a:off x="22035076" y="8917951"/>
            <a:ext cx="18504251" cy="13116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BC1822-CBF2-4332-1B90-71284913D4CC}"/>
              </a:ext>
            </a:extLst>
          </p:cNvPr>
          <p:cNvSpPr>
            <a:spLocks noGrp="1"/>
          </p:cNvSpPr>
          <p:nvPr>
            <p:ph type="dt" sz="half" idx="10"/>
          </p:nvPr>
        </p:nvSpPr>
        <p:spPr/>
        <p:txBody>
          <a:bodyPr/>
          <a:lstStyle/>
          <a:p>
            <a:fld id="{AA6ED78F-1AE2-4CB9-964D-62B542F8E4A0}" type="datetimeFigureOut">
              <a:rPr lang="en-US" smtClean="0"/>
              <a:t>10/18/2025</a:t>
            </a:fld>
            <a:endParaRPr lang="en-US"/>
          </a:p>
        </p:txBody>
      </p:sp>
      <p:sp>
        <p:nvSpPr>
          <p:cNvPr id="8" name="Footer Placeholder 7">
            <a:extLst>
              <a:ext uri="{FF2B5EF4-FFF2-40B4-BE49-F238E27FC236}">
                <a16:creationId xmlns:a16="http://schemas.microsoft.com/office/drawing/2014/main" id="{89D10A00-B16C-0C01-8593-2F8DD74D4F9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BEE9835-8317-A242-97A3-9A62958CE0CA}"/>
              </a:ext>
            </a:extLst>
          </p:cNvPr>
          <p:cNvSpPr>
            <a:spLocks noGrp="1"/>
          </p:cNvSpPr>
          <p:nvPr>
            <p:ph type="sldNum" sz="quarter" idx="12"/>
          </p:nvPr>
        </p:nvSpPr>
        <p:spPr/>
        <p:txBody>
          <a:bodyPr/>
          <a:lstStyle/>
          <a:p>
            <a:fld id="{F9030975-783D-4C05-A5F5-2C6DF2C6A5DB}" type="slidenum">
              <a:rPr lang="en-US" smtClean="0"/>
              <a:t>‹#›</a:t>
            </a:fld>
            <a:endParaRPr lang="en-US"/>
          </a:p>
        </p:txBody>
      </p:sp>
    </p:spTree>
    <p:extLst>
      <p:ext uri="{BB962C8B-B14F-4D97-AF65-F5344CB8AC3E}">
        <p14:creationId xmlns:p14="http://schemas.microsoft.com/office/powerpoint/2010/main" val="147638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B93A7-A148-FC92-D7C6-90C81D08E22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7D53011-3ACB-5E6E-8BFB-EECFFFAF70B4}"/>
              </a:ext>
            </a:extLst>
          </p:cNvPr>
          <p:cNvSpPr>
            <a:spLocks noGrp="1"/>
          </p:cNvSpPr>
          <p:nvPr>
            <p:ph type="dt" sz="half" idx="10"/>
          </p:nvPr>
        </p:nvSpPr>
        <p:spPr/>
        <p:txBody>
          <a:bodyPr/>
          <a:lstStyle/>
          <a:p>
            <a:fld id="{AA6ED78F-1AE2-4CB9-964D-62B542F8E4A0}" type="datetimeFigureOut">
              <a:rPr lang="en-US" smtClean="0"/>
              <a:t>10/18/2025</a:t>
            </a:fld>
            <a:endParaRPr lang="en-US"/>
          </a:p>
        </p:txBody>
      </p:sp>
      <p:sp>
        <p:nvSpPr>
          <p:cNvPr id="4" name="Footer Placeholder 3">
            <a:extLst>
              <a:ext uri="{FF2B5EF4-FFF2-40B4-BE49-F238E27FC236}">
                <a16:creationId xmlns:a16="http://schemas.microsoft.com/office/drawing/2014/main" id="{F3FF8A1B-FF82-365E-E940-59F0CD599C0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A382E53-67A1-4D88-27CB-4A3E8E0D0CA1}"/>
              </a:ext>
            </a:extLst>
          </p:cNvPr>
          <p:cNvSpPr>
            <a:spLocks noGrp="1"/>
          </p:cNvSpPr>
          <p:nvPr>
            <p:ph type="sldNum" sz="quarter" idx="12"/>
          </p:nvPr>
        </p:nvSpPr>
        <p:spPr/>
        <p:txBody>
          <a:bodyPr/>
          <a:lstStyle/>
          <a:p>
            <a:fld id="{F9030975-783D-4C05-A5F5-2C6DF2C6A5DB}" type="slidenum">
              <a:rPr lang="en-US" smtClean="0"/>
              <a:t>‹#›</a:t>
            </a:fld>
            <a:endParaRPr lang="en-US"/>
          </a:p>
        </p:txBody>
      </p:sp>
    </p:spTree>
    <p:extLst>
      <p:ext uri="{BB962C8B-B14F-4D97-AF65-F5344CB8AC3E}">
        <p14:creationId xmlns:p14="http://schemas.microsoft.com/office/powerpoint/2010/main" val="599836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A2C87C-0E19-A0FE-9FA9-12D919E92FBF}"/>
              </a:ext>
            </a:extLst>
          </p:cNvPr>
          <p:cNvSpPr>
            <a:spLocks noGrp="1"/>
          </p:cNvSpPr>
          <p:nvPr>
            <p:ph type="dt" sz="half" idx="10"/>
          </p:nvPr>
        </p:nvSpPr>
        <p:spPr/>
        <p:txBody>
          <a:bodyPr/>
          <a:lstStyle/>
          <a:p>
            <a:fld id="{AA6ED78F-1AE2-4CB9-964D-62B542F8E4A0}" type="datetimeFigureOut">
              <a:rPr lang="en-US" smtClean="0"/>
              <a:t>10/18/2025</a:t>
            </a:fld>
            <a:endParaRPr lang="en-US"/>
          </a:p>
        </p:txBody>
      </p:sp>
      <p:sp>
        <p:nvSpPr>
          <p:cNvPr id="3" name="Footer Placeholder 2">
            <a:extLst>
              <a:ext uri="{FF2B5EF4-FFF2-40B4-BE49-F238E27FC236}">
                <a16:creationId xmlns:a16="http://schemas.microsoft.com/office/drawing/2014/main" id="{F208596D-74D5-5CB7-571D-65BEF1829E6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B616D47-F970-F73C-1606-5E941AC54C54}"/>
              </a:ext>
            </a:extLst>
          </p:cNvPr>
          <p:cNvSpPr>
            <a:spLocks noGrp="1"/>
          </p:cNvSpPr>
          <p:nvPr>
            <p:ph type="sldNum" sz="quarter" idx="12"/>
          </p:nvPr>
        </p:nvSpPr>
        <p:spPr/>
        <p:txBody>
          <a:bodyPr/>
          <a:lstStyle/>
          <a:p>
            <a:fld id="{F9030975-783D-4C05-A5F5-2C6DF2C6A5DB}" type="slidenum">
              <a:rPr lang="en-US" smtClean="0"/>
              <a:t>‹#›</a:t>
            </a:fld>
            <a:endParaRPr lang="en-US"/>
          </a:p>
        </p:txBody>
      </p:sp>
    </p:spTree>
    <p:extLst>
      <p:ext uri="{BB962C8B-B14F-4D97-AF65-F5344CB8AC3E}">
        <p14:creationId xmlns:p14="http://schemas.microsoft.com/office/powerpoint/2010/main" val="4072252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6884F-0B2B-53E3-1C32-4E80B657E3EF}"/>
              </a:ext>
            </a:extLst>
          </p:cNvPr>
          <p:cNvSpPr>
            <a:spLocks noGrp="1"/>
          </p:cNvSpPr>
          <p:nvPr>
            <p:ph type="title"/>
          </p:nvPr>
        </p:nvSpPr>
        <p:spPr>
          <a:xfrm>
            <a:off x="2998089" y="1627611"/>
            <a:ext cx="14038291" cy="5696638"/>
          </a:xfrm>
        </p:spPr>
        <p:txBody>
          <a:bodyPr anchor="b"/>
          <a:lstStyle>
            <a:lvl1pPr>
              <a:defRPr sz="11392"/>
            </a:lvl1pPr>
          </a:lstStyle>
          <a:p>
            <a:r>
              <a:rPr lang="en-US"/>
              <a:t>Click to edit Master title style</a:t>
            </a:r>
          </a:p>
        </p:txBody>
      </p:sp>
      <p:sp>
        <p:nvSpPr>
          <p:cNvPr id="3" name="Content Placeholder 2">
            <a:extLst>
              <a:ext uri="{FF2B5EF4-FFF2-40B4-BE49-F238E27FC236}">
                <a16:creationId xmlns:a16="http://schemas.microsoft.com/office/drawing/2014/main" id="{293216FE-37F6-0980-BE51-3AA5B2E1BD0A}"/>
              </a:ext>
            </a:extLst>
          </p:cNvPr>
          <p:cNvSpPr>
            <a:spLocks noGrp="1"/>
          </p:cNvSpPr>
          <p:nvPr>
            <p:ph idx="1"/>
          </p:nvPr>
        </p:nvSpPr>
        <p:spPr>
          <a:xfrm>
            <a:off x="18504251" y="3515189"/>
            <a:ext cx="22035075" cy="17349880"/>
          </a:xfrm>
        </p:spPr>
        <p:txBody>
          <a:bodyPr/>
          <a:lstStyle>
            <a:lvl1pPr>
              <a:defRPr sz="11392"/>
            </a:lvl1pPr>
            <a:lvl2pPr>
              <a:defRPr sz="9968"/>
            </a:lvl2pPr>
            <a:lvl3pPr>
              <a:defRPr sz="8544"/>
            </a:lvl3pPr>
            <a:lvl4pPr>
              <a:defRPr sz="7120"/>
            </a:lvl4pPr>
            <a:lvl5pPr>
              <a:defRPr sz="7120"/>
            </a:lvl5pPr>
            <a:lvl6pPr>
              <a:defRPr sz="7120"/>
            </a:lvl6pPr>
            <a:lvl7pPr>
              <a:defRPr sz="7120"/>
            </a:lvl7pPr>
            <a:lvl8pPr>
              <a:defRPr sz="7120"/>
            </a:lvl8pPr>
            <a:lvl9pPr>
              <a:defRPr sz="712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C951B3-E347-CD1A-FC8E-3E99DCF24AB0}"/>
              </a:ext>
            </a:extLst>
          </p:cNvPr>
          <p:cNvSpPr>
            <a:spLocks noGrp="1"/>
          </p:cNvSpPr>
          <p:nvPr>
            <p:ph type="body" sz="half" idx="2"/>
          </p:nvPr>
        </p:nvSpPr>
        <p:spPr>
          <a:xfrm>
            <a:off x="2998089" y="7324249"/>
            <a:ext cx="14038291" cy="13569077"/>
          </a:xfrm>
        </p:spPr>
        <p:txBody>
          <a:bodyPr/>
          <a:lstStyle>
            <a:lvl1pPr marL="0" indent="0">
              <a:buNone/>
              <a:defRPr sz="5696"/>
            </a:lvl1pPr>
            <a:lvl2pPr marL="1627632" indent="0">
              <a:buNone/>
              <a:defRPr sz="4984"/>
            </a:lvl2pPr>
            <a:lvl3pPr marL="3255264" indent="0">
              <a:buNone/>
              <a:defRPr sz="4272"/>
            </a:lvl3pPr>
            <a:lvl4pPr marL="4882896" indent="0">
              <a:buNone/>
              <a:defRPr sz="3560"/>
            </a:lvl4pPr>
            <a:lvl5pPr marL="6510528" indent="0">
              <a:buNone/>
              <a:defRPr sz="3560"/>
            </a:lvl5pPr>
            <a:lvl6pPr marL="8138160" indent="0">
              <a:buNone/>
              <a:defRPr sz="3560"/>
            </a:lvl6pPr>
            <a:lvl7pPr marL="9765792" indent="0">
              <a:buNone/>
              <a:defRPr sz="3560"/>
            </a:lvl7pPr>
            <a:lvl8pPr marL="11393424" indent="0">
              <a:buNone/>
              <a:defRPr sz="3560"/>
            </a:lvl8pPr>
            <a:lvl9pPr marL="13021056" indent="0">
              <a:buNone/>
              <a:defRPr sz="3560"/>
            </a:lvl9pPr>
          </a:lstStyle>
          <a:p>
            <a:pPr lvl="0"/>
            <a:r>
              <a:rPr lang="en-US"/>
              <a:t>Click to edit Master text styles</a:t>
            </a:r>
          </a:p>
        </p:txBody>
      </p:sp>
      <p:sp>
        <p:nvSpPr>
          <p:cNvPr id="5" name="Date Placeholder 4">
            <a:extLst>
              <a:ext uri="{FF2B5EF4-FFF2-40B4-BE49-F238E27FC236}">
                <a16:creationId xmlns:a16="http://schemas.microsoft.com/office/drawing/2014/main" id="{48E71F7F-2541-C39D-30B0-5EFA242945F2}"/>
              </a:ext>
            </a:extLst>
          </p:cNvPr>
          <p:cNvSpPr>
            <a:spLocks noGrp="1"/>
          </p:cNvSpPr>
          <p:nvPr>
            <p:ph type="dt" sz="half" idx="10"/>
          </p:nvPr>
        </p:nvSpPr>
        <p:spPr/>
        <p:txBody>
          <a:bodyPr/>
          <a:lstStyle/>
          <a:p>
            <a:fld id="{AA6ED78F-1AE2-4CB9-964D-62B542F8E4A0}" type="datetimeFigureOut">
              <a:rPr lang="en-US" smtClean="0"/>
              <a:t>10/18/2025</a:t>
            </a:fld>
            <a:endParaRPr lang="en-US"/>
          </a:p>
        </p:txBody>
      </p:sp>
      <p:sp>
        <p:nvSpPr>
          <p:cNvPr id="6" name="Footer Placeholder 5">
            <a:extLst>
              <a:ext uri="{FF2B5EF4-FFF2-40B4-BE49-F238E27FC236}">
                <a16:creationId xmlns:a16="http://schemas.microsoft.com/office/drawing/2014/main" id="{09E20AD0-0C67-BD7D-768A-D2C9FC3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A7EB96-C83E-D210-A4A6-696E36A7154A}"/>
              </a:ext>
            </a:extLst>
          </p:cNvPr>
          <p:cNvSpPr>
            <a:spLocks noGrp="1"/>
          </p:cNvSpPr>
          <p:nvPr>
            <p:ph type="sldNum" sz="quarter" idx="12"/>
          </p:nvPr>
        </p:nvSpPr>
        <p:spPr/>
        <p:txBody>
          <a:bodyPr/>
          <a:lstStyle/>
          <a:p>
            <a:fld id="{F9030975-783D-4C05-A5F5-2C6DF2C6A5DB}" type="slidenum">
              <a:rPr lang="en-US" smtClean="0"/>
              <a:t>‹#›</a:t>
            </a:fld>
            <a:endParaRPr lang="en-US"/>
          </a:p>
        </p:txBody>
      </p:sp>
    </p:spTree>
    <p:extLst>
      <p:ext uri="{BB962C8B-B14F-4D97-AF65-F5344CB8AC3E}">
        <p14:creationId xmlns:p14="http://schemas.microsoft.com/office/powerpoint/2010/main" val="2824966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064CC-A104-8AB8-92DB-4761BD1130DD}"/>
              </a:ext>
            </a:extLst>
          </p:cNvPr>
          <p:cNvSpPr>
            <a:spLocks noGrp="1"/>
          </p:cNvSpPr>
          <p:nvPr>
            <p:ph type="title"/>
          </p:nvPr>
        </p:nvSpPr>
        <p:spPr>
          <a:xfrm>
            <a:off x="2998089" y="1627611"/>
            <a:ext cx="14038291" cy="5696638"/>
          </a:xfrm>
        </p:spPr>
        <p:txBody>
          <a:bodyPr anchor="b"/>
          <a:lstStyle>
            <a:lvl1pPr>
              <a:defRPr sz="11392"/>
            </a:lvl1pPr>
          </a:lstStyle>
          <a:p>
            <a:r>
              <a:rPr lang="en-US"/>
              <a:t>Click to edit Master title style</a:t>
            </a:r>
          </a:p>
        </p:txBody>
      </p:sp>
      <p:sp>
        <p:nvSpPr>
          <p:cNvPr id="3" name="Picture Placeholder 2">
            <a:extLst>
              <a:ext uri="{FF2B5EF4-FFF2-40B4-BE49-F238E27FC236}">
                <a16:creationId xmlns:a16="http://schemas.microsoft.com/office/drawing/2014/main" id="{5C852B77-CF9C-6A79-E986-F8327A92E7C6}"/>
              </a:ext>
            </a:extLst>
          </p:cNvPr>
          <p:cNvSpPr>
            <a:spLocks noGrp="1"/>
          </p:cNvSpPr>
          <p:nvPr>
            <p:ph type="pic" idx="1"/>
          </p:nvPr>
        </p:nvSpPr>
        <p:spPr>
          <a:xfrm>
            <a:off x="18504251" y="3515189"/>
            <a:ext cx="22035075" cy="17349880"/>
          </a:xfrm>
        </p:spPr>
        <p:txBody>
          <a:bodyPr/>
          <a:lstStyle>
            <a:lvl1pPr marL="0" indent="0">
              <a:buNone/>
              <a:defRPr sz="11392"/>
            </a:lvl1pPr>
            <a:lvl2pPr marL="1627632" indent="0">
              <a:buNone/>
              <a:defRPr sz="9968"/>
            </a:lvl2pPr>
            <a:lvl3pPr marL="3255264" indent="0">
              <a:buNone/>
              <a:defRPr sz="8544"/>
            </a:lvl3pPr>
            <a:lvl4pPr marL="4882896" indent="0">
              <a:buNone/>
              <a:defRPr sz="7120"/>
            </a:lvl4pPr>
            <a:lvl5pPr marL="6510528" indent="0">
              <a:buNone/>
              <a:defRPr sz="7120"/>
            </a:lvl5pPr>
            <a:lvl6pPr marL="8138160" indent="0">
              <a:buNone/>
              <a:defRPr sz="7120"/>
            </a:lvl6pPr>
            <a:lvl7pPr marL="9765792" indent="0">
              <a:buNone/>
              <a:defRPr sz="7120"/>
            </a:lvl7pPr>
            <a:lvl8pPr marL="11393424" indent="0">
              <a:buNone/>
              <a:defRPr sz="7120"/>
            </a:lvl8pPr>
            <a:lvl9pPr marL="13021056" indent="0">
              <a:buNone/>
              <a:defRPr sz="7120"/>
            </a:lvl9pPr>
          </a:lstStyle>
          <a:p>
            <a:endParaRPr lang="en-US"/>
          </a:p>
        </p:txBody>
      </p:sp>
      <p:sp>
        <p:nvSpPr>
          <p:cNvPr id="4" name="Text Placeholder 3">
            <a:extLst>
              <a:ext uri="{FF2B5EF4-FFF2-40B4-BE49-F238E27FC236}">
                <a16:creationId xmlns:a16="http://schemas.microsoft.com/office/drawing/2014/main" id="{42E667D8-9BE3-2D13-5962-FB0868F244F0}"/>
              </a:ext>
            </a:extLst>
          </p:cNvPr>
          <p:cNvSpPr>
            <a:spLocks noGrp="1"/>
          </p:cNvSpPr>
          <p:nvPr>
            <p:ph type="body" sz="half" idx="2"/>
          </p:nvPr>
        </p:nvSpPr>
        <p:spPr>
          <a:xfrm>
            <a:off x="2998089" y="7324249"/>
            <a:ext cx="14038291" cy="13569077"/>
          </a:xfrm>
        </p:spPr>
        <p:txBody>
          <a:bodyPr/>
          <a:lstStyle>
            <a:lvl1pPr marL="0" indent="0">
              <a:buNone/>
              <a:defRPr sz="5696"/>
            </a:lvl1pPr>
            <a:lvl2pPr marL="1627632" indent="0">
              <a:buNone/>
              <a:defRPr sz="4984"/>
            </a:lvl2pPr>
            <a:lvl3pPr marL="3255264" indent="0">
              <a:buNone/>
              <a:defRPr sz="4272"/>
            </a:lvl3pPr>
            <a:lvl4pPr marL="4882896" indent="0">
              <a:buNone/>
              <a:defRPr sz="3560"/>
            </a:lvl4pPr>
            <a:lvl5pPr marL="6510528" indent="0">
              <a:buNone/>
              <a:defRPr sz="3560"/>
            </a:lvl5pPr>
            <a:lvl6pPr marL="8138160" indent="0">
              <a:buNone/>
              <a:defRPr sz="3560"/>
            </a:lvl6pPr>
            <a:lvl7pPr marL="9765792" indent="0">
              <a:buNone/>
              <a:defRPr sz="3560"/>
            </a:lvl7pPr>
            <a:lvl8pPr marL="11393424" indent="0">
              <a:buNone/>
              <a:defRPr sz="3560"/>
            </a:lvl8pPr>
            <a:lvl9pPr marL="13021056" indent="0">
              <a:buNone/>
              <a:defRPr sz="3560"/>
            </a:lvl9pPr>
          </a:lstStyle>
          <a:p>
            <a:pPr lvl="0"/>
            <a:r>
              <a:rPr lang="en-US"/>
              <a:t>Click to edit Master text styles</a:t>
            </a:r>
          </a:p>
        </p:txBody>
      </p:sp>
      <p:sp>
        <p:nvSpPr>
          <p:cNvPr id="5" name="Date Placeholder 4">
            <a:extLst>
              <a:ext uri="{FF2B5EF4-FFF2-40B4-BE49-F238E27FC236}">
                <a16:creationId xmlns:a16="http://schemas.microsoft.com/office/drawing/2014/main" id="{FE0A6559-9119-50F4-8119-B5A9B5B824C6}"/>
              </a:ext>
            </a:extLst>
          </p:cNvPr>
          <p:cNvSpPr>
            <a:spLocks noGrp="1"/>
          </p:cNvSpPr>
          <p:nvPr>
            <p:ph type="dt" sz="half" idx="10"/>
          </p:nvPr>
        </p:nvSpPr>
        <p:spPr/>
        <p:txBody>
          <a:bodyPr/>
          <a:lstStyle/>
          <a:p>
            <a:fld id="{AA6ED78F-1AE2-4CB9-964D-62B542F8E4A0}" type="datetimeFigureOut">
              <a:rPr lang="en-US" smtClean="0"/>
              <a:t>10/18/2025</a:t>
            </a:fld>
            <a:endParaRPr lang="en-US"/>
          </a:p>
        </p:txBody>
      </p:sp>
      <p:sp>
        <p:nvSpPr>
          <p:cNvPr id="6" name="Footer Placeholder 5">
            <a:extLst>
              <a:ext uri="{FF2B5EF4-FFF2-40B4-BE49-F238E27FC236}">
                <a16:creationId xmlns:a16="http://schemas.microsoft.com/office/drawing/2014/main" id="{264CD652-A777-FEAD-E869-BEA858CCF1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5F26B4-8FA8-9930-A9D4-FACB5589EE54}"/>
              </a:ext>
            </a:extLst>
          </p:cNvPr>
          <p:cNvSpPr>
            <a:spLocks noGrp="1"/>
          </p:cNvSpPr>
          <p:nvPr>
            <p:ph type="sldNum" sz="quarter" idx="12"/>
          </p:nvPr>
        </p:nvSpPr>
        <p:spPr/>
        <p:txBody>
          <a:bodyPr/>
          <a:lstStyle/>
          <a:p>
            <a:fld id="{F9030975-783D-4C05-A5F5-2C6DF2C6A5DB}" type="slidenum">
              <a:rPr lang="en-US" smtClean="0"/>
              <a:t>‹#›</a:t>
            </a:fld>
            <a:endParaRPr lang="en-US"/>
          </a:p>
        </p:txBody>
      </p:sp>
    </p:spTree>
    <p:extLst>
      <p:ext uri="{BB962C8B-B14F-4D97-AF65-F5344CB8AC3E}">
        <p14:creationId xmlns:p14="http://schemas.microsoft.com/office/powerpoint/2010/main" val="3296890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29BAA8-A078-C147-1954-393A6A6CBAAC}"/>
              </a:ext>
            </a:extLst>
          </p:cNvPr>
          <p:cNvSpPr>
            <a:spLocks noGrp="1"/>
          </p:cNvSpPr>
          <p:nvPr>
            <p:ph type="title"/>
          </p:nvPr>
        </p:nvSpPr>
        <p:spPr>
          <a:xfrm>
            <a:off x="2992418" y="1299830"/>
            <a:ext cx="37541240" cy="471894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2AB5933-D840-26AA-0272-CBA90C99CF53}"/>
              </a:ext>
            </a:extLst>
          </p:cNvPr>
          <p:cNvSpPr>
            <a:spLocks noGrp="1"/>
          </p:cNvSpPr>
          <p:nvPr>
            <p:ph type="body" idx="1"/>
          </p:nvPr>
        </p:nvSpPr>
        <p:spPr>
          <a:xfrm>
            <a:off x="2992418" y="6499141"/>
            <a:ext cx="37541240" cy="154905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ED87E2-3851-B8A4-ADB4-4CA0C862AA19}"/>
              </a:ext>
            </a:extLst>
          </p:cNvPr>
          <p:cNvSpPr>
            <a:spLocks noGrp="1"/>
          </p:cNvSpPr>
          <p:nvPr>
            <p:ph type="dt" sz="half" idx="2"/>
          </p:nvPr>
        </p:nvSpPr>
        <p:spPr>
          <a:xfrm>
            <a:off x="2992418" y="22628314"/>
            <a:ext cx="9793367" cy="1299828"/>
          </a:xfrm>
          <a:prstGeom prst="rect">
            <a:avLst/>
          </a:prstGeom>
        </p:spPr>
        <p:txBody>
          <a:bodyPr vert="horz" lIns="91440" tIns="45720" rIns="91440" bIns="45720" rtlCol="0" anchor="ctr"/>
          <a:lstStyle>
            <a:lvl1pPr algn="l">
              <a:defRPr sz="4272">
                <a:solidFill>
                  <a:schemeClr val="tx1">
                    <a:tint val="82000"/>
                  </a:schemeClr>
                </a:solidFill>
              </a:defRPr>
            </a:lvl1pPr>
          </a:lstStyle>
          <a:p>
            <a:fld id="{AA6ED78F-1AE2-4CB9-964D-62B542F8E4A0}" type="datetimeFigureOut">
              <a:rPr lang="en-US" smtClean="0"/>
              <a:t>10/18/2025</a:t>
            </a:fld>
            <a:endParaRPr lang="en-US"/>
          </a:p>
        </p:txBody>
      </p:sp>
      <p:sp>
        <p:nvSpPr>
          <p:cNvPr id="5" name="Footer Placeholder 4">
            <a:extLst>
              <a:ext uri="{FF2B5EF4-FFF2-40B4-BE49-F238E27FC236}">
                <a16:creationId xmlns:a16="http://schemas.microsoft.com/office/drawing/2014/main" id="{B7A5FE84-A519-A570-088A-3C47B95C0DF9}"/>
              </a:ext>
            </a:extLst>
          </p:cNvPr>
          <p:cNvSpPr>
            <a:spLocks noGrp="1"/>
          </p:cNvSpPr>
          <p:nvPr>
            <p:ph type="ftr" sz="quarter" idx="3"/>
          </p:nvPr>
        </p:nvSpPr>
        <p:spPr>
          <a:xfrm>
            <a:off x="14418013" y="22628314"/>
            <a:ext cx="14690050" cy="1299828"/>
          </a:xfrm>
          <a:prstGeom prst="rect">
            <a:avLst/>
          </a:prstGeom>
        </p:spPr>
        <p:txBody>
          <a:bodyPr vert="horz" lIns="91440" tIns="45720" rIns="91440" bIns="45720" rtlCol="0" anchor="ctr"/>
          <a:lstStyle>
            <a:lvl1pPr algn="ctr">
              <a:defRPr sz="4272">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48AC76A-77C8-2F24-9D09-364F00EB9261}"/>
              </a:ext>
            </a:extLst>
          </p:cNvPr>
          <p:cNvSpPr>
            <a:spLocks noGrp="1"/>
          </p:cNvSpPr>
          <p:nvPr>
            <p:ph type="sldNum" sz="quarter" idx="4"/>
          </p:nvPr>
        </p:nvSpPr>
        <p:spPr>
          <a:xfrm>
            <a:off x="30740290" y="22628314"/>
            <a:ext cx="9793367" cy="1299828"/>
          </a:xfrm>
          <a:prstGeom prst="rect">
            <a:avLst/>
          </a:prstGeom>
        </p:spPr>
        <p:txBody>
          <a:bodyPr vert="horz" lIns="91440" tIns="45720" rIns="91440" bIns="45720" rtlCol="0" anchor="ctr"/>
          <a:lstStyle>
            <a:lvl1pPr algn="r">
              <a:defRPr sz="4272">
                <a:solidFill>
                  <a:schemeClr val="tx1">
                    <a:tint val="82000"/>
                  </a:schemeClr>
                </a:solidFill>
              </a:defRPr>
            </a:lvl1pPr>
          </a:lstStyle>
          <a:p>
            <a:fld id="{F9030975-783D-4C05-A5F5-2C6DF2C6A5DB}" type="slidenum">
              <a:rPr lang="en-US" smtClean="0"/>
              <a:t>‹#›</a:t>
            </a:fld>
            <a:endParaRPr lang="en-US"/>
          </a:p>
        </p:txBody>
      </p:sp>
    </p:spTree>
    <p:extLst>
      <p:ext uri="{BB962C8B-B14F-4D97-AF65-F5344CB8AC3E}">
        <p14:creationId xmlns:p14="http://schemas.microsoft.com/office/powerpoint/2010/main" val="73848076"/>
      </p:ext>
    </p:extLst>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txStyles>
    <p:titleStyle>
      <a:lvl1pPr algn="l" defTabSz="3255264" rtl="0" eaLnBrk="1" latinLnBrk="0" hangingPunct="1">
        <a:lnSpc>
          <a:spcPct val="90000"/>
        </a:lnSpc>
        <a:spcBef>
          <a:spcPct val="0"/>
        </a:spcBef>
        <a:buNone/>
        <a:defRPr sz="15664" kern="1200">
          <a:solidFill>
            <a:schemeClr val="tx1"/>
          </a:solidFill>
          <a:latin typeface="+mj-lt"/>
          <a:ea typeface="+mj-ea"/>
          <a:cs typeface="+mj-cs"/>
        </a:defRPr>
      </a:lvl1pPr>
    </p:titleStyle>
    <p:bodyStyle>
      <a:lvl1pPr marL="813816" indent="-813816" algn="l" defTabSz="3255264" rtl="0" eaLnBrk="1" latinLnBrk="0" hangingPunct="1">
        <a:lnSpc>
          <a:spcPct val="90000"/>
        </a:lnSpc>
        <a:spcBef>
          <a:spcPts val="3560"/>
        </a:spcBef>
        <a:buFont typeface="Arial" panose="020B0604020202020204" pitchFamily="34" charset="0"/>
        <a:buChar char="•"/>
        <a:defRPr sz="9968" kern="1200">
          <a:solidFill>
            <a:schemeClr val="tx1"/>
          </a:solidFill>
          <a:latin typeface="+mn-lt"/>
          <a:ea typeface="+mn-ea"/>
          <a:cs typeface="+mn-cs"/>
        </a:defRPr>
      </a:lvl1pPr>
      <a:lvl2pPr marL="2441448" indent="-813816" algn="l" defTabSz="3255264" rtl="0" eaLnBrk="1" latinLnBrk="0" hangingPunct="1">
        <a:lnSpc>
          <a:spcPct val="90000"/>
        </a:lnSpc>
        <a:spcBef>
          <a:spcPts val="1780"/>
        </a:spcBef>
        <a:buFont typeface="Arial" panose="020B0604020202020204" pitchFamily="34" charset="0"/>
        <a:buChar char="•"/>
        <a:defRPr sz="8544" kern="1200">
          <a:solidFill>
            <a:schemeClr val="tx1"/>
          </a:solidFill>
          <a:latin typeface="+mn-lt"/>
          <a:ea typeface="+mn-ea"/>
          <a:cs typeface="+mn-cs"/>
        </a:defRPr>
      </a:lvl2pPr>
      <a:lvl3pPr marL="4069080" indent="-813816" algn="l" defTabSz="3255264" rtl="0" eaLnBrk="1" latinLnBrk="0" hangingPunct="1">
        <a:lnSpc>
          <a:spcPct val="90000"/>
        </a:lnSpc>
        <a:spcBef>
          <a:spcPts val="1780"/>
        </a:spcBef>
        <a:buFont typeface="Arial" panose="020B0604020202020204" pitchFamily="34" charset="0"/>
        <a:buChar char="•"/>
        <a:defRPr sz="7120" kern="1200">
          <a:solidFill>
            <a:schemeClr val="tx1"/>
          </a:solidFill>
          <a:latin typeface="+mn-lt"/>
          <a:ea typeface="+mn-ea"/>
          <a:cs typeface="+mn-cs"/>
        </a:defRPr>
      </a:lvl3pPr>
      <a:lvl4pPr marL="5696712"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4pPr>
      <a:lvl5pPr marL="7324344"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5pPr>
      <a:lvl6pPr marL="8951976"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6pPr>
      <a:lvl7pPr marL="10579608"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7pPr>
      <a:lvl8pPr marL="12207240"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8pPr>
      <a:lvl9pPr marL="13834872"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9pPr>
    </p:bodyStyle>
    <p:otherStyle>
      <a:defPPr>
        <a:defRPr lang="en-US"/>
      </a:defPPr>
      <a:lvl1pPr marL="0" algn="l" defTabSz="3255264" rtl="0" eaLnBrk="1" latinLnBrk="0" hangingPunct="1">
        <a:defRPr sz="6408" kern="1200">
          <a:solidFill>
            <a:schemeClr val="tx1"/>
          </a:solidFill>
          <a:latin typeface="+mn-lt"/>
          <a:ea typeface="+mn-ea"/>
          <a:cs typeface="+mn-cs"/>
        </a:defRPr>
      </a:lvl1pPr>
      <a:lvl2pPr marL="1627632" algn="l" defTabSz="3255264" rtl="0" eaLnBrk="1" latinLnBrk="0" hangingPunct="1">
        <a:defRPr sz="6408" kern="1200">
          <a:solidFill>
            <a:schemeClr val="tx1"/>
          </a:solidFill>
          <a:latin typeface="+mn-lt"/>
          <a:ea typeface="+mn-ea"/>
          <a:cs typeface="+mn-cs"/>
        </a:defRPr>
      </a:lvl2pPr>
      <a:lvl3pPr marL="3255264" algn="l" defTabSz="3255264" rtl="0" eaLnBrk="1" latinLnBrk="0" hangingPunct="1">
        <a:defRPr sz="6408" kern="1200">
          <a:solidFill>
            <a:schemeClr val="tx1"/>
          </a:solidFill>
          <a:latin typeface="+mn-lt"/>
          <a:ea typeface="+mn-ea"/>
          <a:cs typeface="+mn-cs"/>
        </a:defRPr>
      </a:lvl3pPr>
      <a:lvl4pPr marL="4882896" algn="l" defTabSz="3255264" rtl="0" eaLnBrk="1" latinLnBrk="0" hangingPunct="1">
        <a:defRPr sz="6408" kern="1200">
          <a:solidFill>
            <a:schemeClr val="tx1"/>
          </a:solidFill>
          <a:latin typeface="+mn-lt"/>
          <a:ea typeface="+mn-ea"/>
          <a:cs typeface="+mn-cs"/>
        </a:defRPr>
      </a:lvl4pPr>
      <a:lvl5pPr marL="6510528" algn="l" defTabSz="3255264" rtl="0" eaLnBrk="1" latinLnBrk="0" hangingPunct="1">
        <a:defRPr sz="6408" kern="1200">
          <a:solidFill>
            <a:schemeClr val="tx1"/>
          </a:solidFill>
          <a:latin typeface="+mn-lt"/>
          <a:ea typeface="+mn-ea"/>
          <a:cs typeface="+mn-cs"/>
        </a:defRPr>
      </a:lvl5pPr>
      <a:lvl6pPr marL="8138160" algn="l" defTabSz="3255264" rtl="0" eaLnBrk="1" latinLnBrk="0" hangingPunct="1">
        <a:defRPr sz="6408" kern="1200">
          <a:solidFill>
            <a:schemeClr val="tx1"/>
          </a:solidFill>
          <a:latin typeface="+mn-lt"/>
          <a:ea typeface="+mn-ea"/>
          <a:cs typeface="+mn-cs"/>
        </a:defRPr>
      </a:lvl6pPr>
      <a:lvl7pPr marL="9765792" algn="l" defTabSz="3255264" rtl="0" eaLnBrk="1" latinLnBrk="0" hangingPunct="1">
        <a:defRPr sz="6408" kern="1200">
          <a:solidFill>
            <a:schemeClr val="tx1"/>
          </a:solidFill>
          <a:latin typeface="+mn-lt"/>
          <a:ea typeface="+mn-ea"/>
          <a:cs typeface="+mn-cs"/>
        </a:defRPr>
      </a:lvl7pPr>
      <a:lvl8pPr marL="11393424" algn="l" defTabSz="3255264" rtl="0" eaLnBrk="1" latinLnBrk="0" hangingPunct="1">
        <a:defRPr sz="6408" kern="1200">
          <a:solidFill>
            <a:schemeClr val="tx1"/>
          </a:solidFill>
          <a:latin typeface="+mn-lt"/>
          <a:ea typeface="+mn-ea"/>
          <a:cs typeface="+mn-cs"/>
        </a:defRPr>
      </a:lvl8pPr>
      <a:lvl9pPr marL="13021056" algn="l" defTabSz="3255264" rtl="0" eaLnBrk="1" latinLnBrk="0" hangingPunct="1">
        <a:defRPr sz="640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image" Target="../media/image1.emf"/><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98000">
              <a:schemeClr val="accent3">
                <a:lumMod val="50000"/>
              </a:schemeClr>
            </a:gs>
            <a:gs pos="35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532784DB-98C0-A8BA-1F4F-AA864A6CEFA4}"/>
              </a:ext>
            </a:extLst>
          </p:cNvPr>
          <p:cNvGrpSpPr/>
          <p:nvPr/>
        </p:nvGrpSpPr>
        <p:grpSpPr>
          <a:xfrm>
            <a:off x="73646" y="-373872"/>
            <a:ext cx="43464514" cy="24475875"/>
            <a:chOff x="-541511" y="1"/>
            <a:chExt cx="43464514" cy="24475875"/>
          </a:xfrm>
        </p:grpSpPr>
        <p:pic>
          <p:nvPicPr>
            <p:cNvPr id="7" name="Picture 6">
              <a:extLst>
                <a:ext uri="{FF2B5EF4-FFF2-40B4-BE49-F238E27FC236}">
                  <a16:creationId xmlns:a16="http://schemas.microsoft.com/office/drawing/2014/main" id="{9847E8A2-F9D9-6E35-E892-90855925A799}"/>
                </a:ext>
              </a:extLst>
            </p:cNvPr>
            <p:cNvPicPr>
              <a:picLocks noChangeAspect="1"/>
            </p:cNvPicPr>
            <p:nvPr/>
          </p:nvPicPr>
          <p:blipFill>
            <a:blip r:embed="rId2">
              <a:alphaModFix amt="5000"/>
            </a:blip>
            <a:stretch>
              <a:fillRect/>
            </a:stretch>
          </p:blipFill>
          <p:spPr>
            <a:xfrm>
              <a:off x="10483412" y="2"/>
              <a:ext cx="25109963" cy="24475874"/>
            </a:xfrm>
            <a:prstGeom prst="rect">
              <a:avLst/>
            </a:prstGeom>
          </p:spPr>
        </p:pic>
        <p:pic>
          <p:nvPicPr>
            <p:cNvPr id="3" name="Picture 2">
              <a:extLst>
                <a:ext uri="{FF2B5EF4-FFF2-40B4-BE49-F238E27FC236}">
                  <a16:creationId xmlns:a16="http://schemas.microsoft.com/office/drawing/2014/main" id="{A3216979-0A3A-79E2-8CC8-E44774298352}"/>
                </a:ext>
              </a:extLst>
            </p:cNvPr>
            <p:cNvPicPr>
              <a:picLocks noChangeAspect="1"/>
            </p:cNvPicPr>
            <p:nvPr/>
          </p:nvPicPr>
          <p:blipFill>
            <a:blip r:embed="rId3"/>
            <a:stretch>
              <a:fillRect/>
            </a:stretch>
          </p:blipFill>
          <p:spPr>
            <a:xfrm>
              <a:off x="-541511" y="1"/>
              <a:ext cx="43464514" cy="2692492"/>
            </a:xfrm>
            <a:prstGeom prst="rect">
              <a:avLst/>
            </a:prstGeom>
          </p:spPr>
        </p:pic>
      </p:grpSp>
      <p:sp>
        <p:nvSpPr>
          <p:cNvPr id="4" name="Text Box 1059">
            <a:extLst>
              <a:ext uri="{FF2B5EF4-FFF2-40B4-BE49-F238E27FC236}">
                <a16:creationId xmlns:a16="http://schemas.microsoft.com/office/drawing/2014/main" id="{E61205A9-E41E-BD4F-6CCE-1D03539A76A1}"/>
              </a:ext>
            </a:extLst>
          </p:cNvPr>
          <p:cNvSpPr txBox="1">
            <a:spLocks noChangeArrowheads="1"/>
          </p:cNvSpPr>
          <p:nvPr/>
        </p:nvSpPr>
        <p:spPr bwMode="auto">
          <a:xfrm>
            <a:off x="5743058" y="2470699"/>
            <a:ext cx="30544167" cy="2400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tIns="182880" rIns="182880" bIns="182880">
            <a:spAutoFit/>
          </a:bodyPr>
          <a:lstStyle>
            <a:defPPr>
              <a:defRPr lang="en-US"/>
            </a:defPPr>
            <a:lvl1pPr algn="l" rtl="0" eaLnBrk="0" fontAlgn="base" hangingPunct="0">
              <a:spcBef>
                <a:spcPct val="0"/>
              </a:spcBef>
              <a:spcAft>
                <a:spcPct val="0"/>
              </a:spcAft>
              <a:defRPr sz="13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3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3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3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300" kern="1200">
                <a:solidFill>
                  <a:schemeClr val="tx1"/>
                </a:solidFill>
                <a:latin typeface="Arial" panose="020B0604020202020204" pitchFamily="34" charset="0"/>
                <a:ea typeface="+mn-ea"/>
                <a:cs typeface="+mn-cs"/>
              </a:defRPr>
            </a:lvl5pPr>
            <a:lvl6pPr marL="2286000" algn="l" defTabSz="914400" rtl="0" eaLnBrk="1" latinLnBrk="0" hangingPunct="1">
              <a:defRPr sz="1300" kern="1200">
                <a:solidFill>
                  <a:schemeClr val="tx1"/>
                </a:solidFill>
                <a:latin typeface="Arial" panose="020B0604020202020204" pitchFamily="34" charset="0"/>
                <a:ea typeface="+mn-ea"/>
                <a:cs typeface="+mn-cs"/>
              </a:defRPr>
            </a:lvl6pPr>
            <a:lvl7pPr marL="2743200" algn="l" defTabSz="914400" rtl="0" eaLnBrk="1" latinLnBrk="0" hangingPunct="1">
              <a:defRPr sz="1300" kern="1200">
                <a:solidFill>
                  <a:schemeClr val="tx1"/>
                </a:solidFill>
                <a:latin typeface="Arial" panose="020B0604020202020204" pitchFamily="34" charset="0"/>
                <a:ea typeface="+mn-ea"/>
                <a:cs typeface="+mn-cs"/>
              </a:defRPr>
            </a:lvl7pPr>
            <a:lvl8pPr marL="3200400" algn="l" defTabSz="914400" rtl="0" eaLnBrk="1" latinLnBrk="0" hangingPunct="1">
              <a:defRPr sz="1300" kern="1200">
                <a:solidFill>
                  <a:schemeClr val="tx1"/>
                </a:solidFill>
                <a:latin typeface="Arial" panose="020B0604020202020204" pitchFamily="34" charset="0"/>
                <a:ea typeface="+mn-ea"/>
                <a:cs typeface="+mn-cs"/>
              </a:defRPr>
            </a:lvl8pPr>
            <a:lvl9pPr marL="3657600" algn="l" defTabSz="914400" rtl="0" eaLnBrk="1" latinLnBrk="0" hangingPunct="1">
              <a:defRPr sz="1300" kern="1200">
                <a:solidFill>
                  <a:schemeClr val="tx1"/>
                </a:solidFill>
                <a:latin typeface="Arial" panose="020B0604020202020204" pitchFamily="34" charset="0"/>
                <a:ea typeface="+mn-ea"/>
                <a:cs typeface="+mn-cs"/>
              </a:defRPr>
            </a:lvl9pPr>
          </a:lstStyle>
          <a:p>
            <a:pPr algn="ctr" defTabSz="4029542">
              <a:spcBef>
                <a:spcPct val="20000"/>
              </a:spcBef>
              <a:defRPr/>
            </a:pPr>
            <a:r>
              <a:rPr lang="en-US" sz="6000" b="1" dirty="0">
                <a:solidFill>
                  <a:prstClr val="black"/>
                </a:solidFill>
                <a:latin typeface="Times New Roman" panose="02020603050405020304" pitchFamily="18" charset="0"/>
                <a:cs typeface="Times New Roman" panose="02020603050405020304" pitchFamily="18" charset="0"/>
              </a:rPr>
              <a:t>This Scientific Poster Template Is Provided By </a:t>
            </a:r>
            <a:r>
              <a:rPr lang="en-US" sz="6000" b="1" dirty="0" err="1">
                <a:solidFill>
                  <a:prstClr val="black"/>
                </a:solidFill>
                <a:latin typeface="Times New Roman" panose="02020603050405020304" pitchFamily="18" charset="0"/>
                <a:cs typeface="Times New Roman" panose="02020603050405020304" pitchFamily="18" charset="0"/>
              </a:rPr>
              <a:t>Hamayesh</a:t>
            </a:r>
            <a:r>
              <a:rPr lang="en-US" sz="6000" b="1" dirty="0">
                <a:solidFill>
                  <a:prstClr val="black"/>
                </a:solidFill>
                <a:latin typeface="Times New Roman" panose="02020603050405020304" pitchFamily="18" charset="0"/>
                <a:cs typeface="Times New Roman" panose="02020603050405020304" pitchFamily="18" charset="0"/>
              </a:rPr>
              <a:t>+ </a:t>
            </a:r>
          </a:p>
          <a:p>
            <a:pPr algn="ctr" defTabSz="4029542">
              <a:spcBef>
                <a:spcPct val="20000"/>
              </a:spcBef>
              <a:defRPr/>
            </a:pPr>
            <a:r>
              <a:rPr lang="en-US" sz="6000" b="1" dirty="0">
                <a:solidFill>
                  <a:prstClr val="black"/>
                </a:solidFill>
                <a:latin typeface="Times New Roman" panose="02020603050405020304" pitchFamily="18" charset="0"/>
                <a:cs typeface="Times New Roman" panose="02020603050405020304" pitchFamily="18" charset="0"/>
              </a:rPr>
              <a:t>A Title And Add Logos To Your Poster</a:t>
            </a:r>
          </a:p>
        </p:txBody>
      </p:sp>
      <p:sp>
        <p:nvSpPr>
          <p:cNvPr id="6" name="Text Placeholder 5">
            <a:extLst>
              <a:ext uri="{FF2B5EF4-FFF2-40B4-BE49-F238E27FC236}">
                <a16:creationId xmlns:a16="http://schemas.microsoft.com/office/drawing/2014/main" id="{EA3D7B52-A0F6-AE5E-D734-F191B88B34BB}"/>
              </a:ext>
            </a:extLst>
          </p:cNvPr>
          <p:cNvSpPr txBox="1"/>
          <p:nvPr/>
        </p:nvSpPr>
        <p:spPr>
          <a:xfrm>
            <a:off x="3475037" y="4604275"/>
            <a:ext cx="36576000" cy="1797415"/>
          </a:xfrm>
          <a:prstGeom prst="rect">
            <a:avLst/>
          </a:prstGeom>
        </p:spPr>
        <p:txBody>
          <a:bodyPr lIns="0" tIns="0" rIns="0" bIns="0">
            <a:spAutoFit/>
          </a:bodyPr>
          <a:lstStyle>
            <a:defPPr>
              <a:defRPr kern="1200"/>
            </a:defPPr>
            <a:lvl1pPr marL="0" marR="0" indent="0" algn="l" defTabSz="3761086" rtl="0" eaLnBrk="1" fontAlgn="auto" latinLnBrk="0" hangingPunct="1">
              <a:lnSpc>
                <a:spcPct val="100000"/>
              </a:lnSpc>
              <a:spcBef>
                <a:spcPct val="20000"/>
              </a:spcBef>
              <a:spcAft>
                <a:spcPct val="0"/>
              </a:spcAft>
              <a:buClrTx/>
              <a:buSzTx/>
              <a:buFont typeface="Arial" pitchFamily="34" charset="0"/>
              <a:buNone/>
              <a:defRPr sz="6000" kern="1200" baseline="0">
                <a:solidFill>
                  <a:schemeClr val="tx2"/>
                </a:solidFill>
                <a:latin typeface="Franklin Gothic Heavy" pitchFamily="34" charset="0"/>
                <a:ea typeface="+mn-ea"/>
                <a:cs typeface="+mn-cs"/>
              </a:defRPr>
            </a:lvl1pPr>
            <a:lvl2pPr marL="1880543" indent="0" algn="l" defTabSz="3761086" rtl="0" eaLnBrk="1" latinLnBrk="0" hangingPunct="1">
              <a:spcBef>
                <a:spcPct val="20000"/>
              </a:spcBef>
              <a:buFontTx/>
              <a:buNone/>
              <a:defRPr sz="11500" kern="1200">
                <a:solidFill>
                  <a:schemeClr val="tx1"/>
                </a:solidFill>
                <a:latin typeface="+mn-lt"/>
                <a:ea typeface="+mn-ea"/>
                <a:cs typeface="+mn-cs"/>
              </a:defRPr>
            </a:lvl2pPr>
            <a:lvl3pPr marL="3761086" indent="0" algn="l" defTabSz="3761086" rtl="0" eaLnBrk="1" latinLnBrk="0" hangingPunct="1">
              <a:spcBef>
                <a:spcPct val="20000"/>
              </a:spcBef>
              <a:buFontTx/>
              <a:buNone/>
              <a:defRPr sz="9900" kern="1200">
                <a:solidFill>
                  <a:schemeClr val="tx1"/>
                </a:solidFill>
                <a:latin typeface="+mn-lt"/>
                <a:ea typeface="+mn-ea"/>
                <a:cs typeface="+mn-cs"/>
              </a:defRPr>
            </a:lvl3pPr>
            <a:lvl4pPr marL="5641629" indent="0" algn="l" defTabSz="3761086" rtl="0" eaLnBrk="1" latinLnBrk="0" hangingPunct="1">
              <a:spcBef>
                <a:spcPct val="20000"/>
              </a:spcBef>
              <a:buFontTx/>
              <a:buNone/>
              <a:defRPr sz="8200" kern="1200">
                <a:solidFill>
                  <a:schemeClr val="tx1"/>
                </a:solidFill>
                <a:latin typeface="+mn-lt"/>
                <a:ea typeface="+mn-ea"/>
                <a:cs typeface="+mn-cs"/>
              </a:defRPr>
            </a:lvl4pPr>
            <a:lvl5pPr marL="7522172" indent="0" algn="l" defTabSz="3761086" rtl="0" eaLnBrk="1" latinLnBrk="0" hangingPunct="1">
              <a:spcBef>
                <a:spcPct val="20000"/>
              </a:spcBef>
              <a:buFontTx/>
              <a:buNone/>
              <a:defRPr sz="8200" kern="1200">
                <a:solidFill>
                  <a:schemeClr val="tx1"/>
                </a:solidFill>
                <a:latin typeface="+mn-lt"/>
                <a:ea typeface="+mn-ea"/>
                <a:cs typeface="+mn-cs"/>
              </a:defRPr>
            </a:lvl5pPr>
            <a:lvl6pPr marL="10342988" indent="-940272" algn="l" defTabSz="3761086" rtl="0" eaLnBrk="1" latinLnBrk="0" hangingPunct="1">
              <a:spcBef>
                <a:spcPct val="20000"/>
              </a:spcBef>
              <a:buFont typeface="Arial" pitchFamily="34" charset="0"/>
              <a:buChar char="•"/>
              <a:defRPr sz="8200" kern="1200">
                <a:solidFill>
                  <a:schemeClr val="tx1"/>
                </a:solidFill>
                <a:latin typeface="+mn-lt"/>
                <a:ea typeface="+mn-ea"/>
                <a:cs typeface="+mn-cs"/>
              </a:defRPr>
            </a:lvl6pPr>
            <a:lvl7pPr marL="12223531" indent="-940272" algn="l" defTabSz="3761086" rtl="0" eaLnBrk="1" latinLnBrk="0" hangingPunct="1">
              <a:spcBef>
                <a:spcPct val="20000"/>
              </a:spcBef>
              <a:buFont typeface="Arial" pitchFamily="34" charset="0"/>
              <a:buChar char="•"/>
              <a:defRPr sz="8200" kern="1200">
                <a:solidFill>
                  <a:schemeClr val="tx1"/>
                </a:solidFill>
                <a:latin typeface="+mn-lt"/>
                <a:ea typeface="+mn-ea"/>
                <a:cs typeface="+mn-cs"/>
              </a:defRPr>
            </a:lvl7pPr>
            <a:lvl8pPr marL="14104074" indent="-940272" algn="l" defTabSz="3761086" rtl="0" eaLnBrk="1" latinLnBrk="0" hangingPunct="1">
              <a:spcBef>
                <a:spcPct val="20000"/>
              </a:spcBef>
              <a:buFont typeface="Arial" pitchFamily="34" charset="0"/>
              <a:buChar char="•"/>
              <a:defRPr sz="8200" kern="1200">
                <a:solidFill>
                  <a:schemeClr val="tx1"/>
                </a:solidFill>
                <a:latin typeface="+mn-lt"/>
                <a:ea typeface="+mn-ea"/>
                <a:cs typeface="+mn-cs"/>
              </a:defRPr>
            </a:lvl8pPr>
            <a:lvl9pPr marL="15984617" indent="-940272" algn="l" defTabSz="3761086" rtl="0" eaLnBrk="1" latinLnBrk="0" hangingPunct="1">
              <a:spcBef>
                <a:spcPct val="20000"/>
              </a:spcBef>
              <a:buFont typeface="Arial" pitchFamily="34" charset="0"/>
              <a:buChar char="•"/>
              <a:defRPr sz="8200" kern="1200">
                <a:solidFill>
                  <a:schemeClr val="tx1"/>
                </a:solidFill>
                <a:latin typeface="+mn-lt"/>
                <a:ea typeface="+mn-ea"/>
                <a:cs typeface="+mn-cs"/>
              </a:defRPr>
            </a:lvl9pPr>
          </a:lstStyle>
          <a:p>
            <a:pPr algn="ctr"/>
            <a:r>
              <a:rPr lang="en-US" sz="4000" b="1" dirty="0">
                <a:solidFill>
                  <a:srgbClr val="000001"/>
                </a:solidFill>
                <a:latin typeface="Times New Roman" panose="02020603050405020304" pitchFamily="18" charset="0"/>
                <a:ea typeface="Open Sauce Bold"/>
                <a:cs typeface="Times New Roman" panose="02020603050405020304" pitchFamily="18" charset="0"/>
                <a:sym typeface="Open Sauce Bold"/>
              </a:rPr>
              <a:t>First Author (1), Second Author, Third Author</a:t>
            </a:r>
          </a:p>
          <a:p>
            <a:pPr algn="ctr"/>
            <a:r>
              <a:rPr lang="en-US" sz="3200" dirty="0">
                <a:solidFill>
                  <a:srgbClr val="000001"/>
                </a:solidFill>
                <a:latin typeface="Times New Roman" panose="02020603050405020304" pitchFamily="18" charset="0"/>
                <a:ea typeface="Open Sauce"/>
                <a:cs typeface="Times New Roman" panose="02020603050405020304" pitchFamily="18" charset="0"/>
                <a:sym typeface="Open Sauce"/>
              </a:rPr>
              <a:t>(1) Researches are often under or on behalf of a university, an </a:t>
            </a:r>
            <a:r>
              <a:rPr lang="en-US" sz="3200" dirty="0" err="1">
                <a:solidFill>
                  <a:srgbClr val="000001"/>
                </a:solidFill>
                <a:latin typeface="Times New Roman" panose="02020603050405020304" pitchFamily="18" charset="0"/>
                <a:ea typeface="Open Sauce"/>
                <a:cs typeface="Times New Roman" panose="02020603050405020304" pitchFamily="18" charset="0"/>
                <a:sym typeface="Open Sauce"/>
              </a:rPr>
              <a:t>organisation</a:t>
            </a:r>
            <a:r>
              <a:rPr lang="en-US" sz="3200" dirty="0">
                <a:solidFill>
                  <a:srgbClr val="000001"/>
                </a:solidFill>
                <a:latin typeface="Times New Roman" panose="02020603050405020304" pitchFamily="18" charset="0"/>
                <a:ea typeface="Open Sauce"/>
                <a:cs typeface="Times New Roman" panose="02020603050405020304" pitchFamily="18" charset="0"/>
                <a:sym typeface="Open Sauce"/>
              </a:rPr>
              <a:t> or academic/ research institutions. When available, include their logos with the names.</a:t>
            </a:r>
          </a:p>
          <a:p>
            <a:pPr algn="ctr"/>
            <a:endParaRPr lang="en-US" sz="3200" dirty="0">
              <a:solidFill>
                <a:srgbClr val="235078"/>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07EB1862-34F4-4ADD-6362-C1328579514D}"/>
              </a:ext>
            </a:extLst>
          </p:cNvPr>
          <p:cNvPicPr>
            <a:picLocks noChangeAspect="1"/>
          </p:cNvPicPr>
          <p:nvPr/>
        </p:nvPicPr>
        <p:blipFill>
          <a:blip r:embed="rId4"/>
          <a:stretch>
            <a:fillRect/>
          </a:stretch>
        </p:blipFill>
        <p:spPr>
          <a:xfrm>
            <a:off x="466320" y="7005471"/>
            <a:ext cx="11789490" cy="1211096"/>
          </a:xfrm>
          <a:prstGeom prst="rect">
            <a:avLst/>
          </a:prstGeom>
        </p:spPr>
      </p:pic>
      <p:sp>
        <p:nvSpPr>
          <p:cNvPr id="11" name="TextBox 10">
            <a:extLst>
              <a:ext uri="{FF2B5EF4-FFF2-40B4-BE49-F238E27FC236}">
                <a16:creationId xmlns:a16="http://schemas.microsoft.com/office/drawing/2014/main" id="{F967D1E6-EC49-B0A0-BB66-99FF8A6FFFFB}"/>
              </a:ext>
            </a:extLst>
          </p:cNvPr>
          <p:cNvSpPr txBox="1"/>
          <p:nvPr/>
        </p:nvSpPr>
        <p:spPr>
          <a:xfrm>
            <a:off x="584829" y="8693494"/>
            <a:ext cx="11821217" cy="4524315"/>
          </a:xfrm>
          <a:prstGeom prst="rect">
            <a:avLst/>
          </a:prstGeom>
          <a:noFill/>
        </p:spPr>
        <p:txBody>
          <a:bodyPr wrap="square" rtlCol="0">
            <a:spAutoFit/>
          </a:bodyPr>
          <a:lstStyle>
            <a:defPPr>
              <a:defRPr kern="1200"/>
            </a:defPPr>
          </a:lstStyle>
          <a:p>
            <a:pPr algn="just"/>
            <a:r>
              <a:rPr lang="en-US" sz="3200" dirty="0">
                <a:solidFill>
                  <a:srgbClr val="000001"/>
                </a:solidFill>
                <a:latin typeface="Times New Roman"/>
                <a:ea typeface="Times New Roman"/>
                <a:cs typeface="Times New Roman"/>
                <a:sym typeface="Times New Roman"/>
              </a:rPr>
              <a:t>This section gives an overview of the research. Start with the background: What are you studying and why? What is the importance of the research to the field or specific industry and what can it contribute to the existing literature? Be mindful of the space of the poster. Include the important information, but be as straightforward as possible. Add your information, graph and image to this section.</a:t>
            </a:r>
          </a:p>
          <a:p>
            <a:pPr algn="just"/>
            <a:endParaRPr lang="en-US" sz="3200" dirty="0">
              <a:solidFill>
                <a:srgbClr val="000001"/>
              </a:solidFill>
              <a:latin typeface="Times New Roman"/>
              <a:ea typeface="Times New Roman"/>
              <a:cs typeface="Times New Roman"/>
              <a:sym typeface="Times New Roman"/>
            </a:endParaRPr>
          </a:p>
          <a:p>
            <a:pPr algn="just"/>
            <a:endParaRPr lang="en-US" sz="3200" dirty="0">
              <a:solidFill>
                <a:srgbClr val="000001"/>
              </a:solidFill>
              <a:latin typeface="Times New Roman"/>
              <a:ea typeface="Times New Roman"/>
              <a:cs typeface="Times New Roman"/>
              <a:sym typeface="Times New Roman"/>
            </a:endParaRPr>
          </a:p>
          <a:p>
            <a:pPr algn="just"/>
            <a:endParaRPr lang="en-US" sz="3200" dirty="0">
              <a:solidFill>
                <a:srgbClr val="000001"/>
              </a:solidFill>
              <a:latin typeface="Times New Roman"/>
              <a:ea typeface="Times New Roman"/>
              <a:cs typeface="Times New Roman"/>
              <a:sym typeface="Times New Roman"/>
            </a:endParaRPr>
          </a:p>
        </p:txBody>
      </p:sp>
      <p:sp>
        <p:nvSpPr>
          <p:cNvPr id="12" name="Rectangle 10">
            <a:extLst>
              <a:ext uri="{FF2B5EF4-FFF2-40B4-BE49-F238E27FC236}">
                <a16:creationId xmlns:a16="http://schemas.microsoft.com/office/drawing/2014/main" id="{BA61988E-0AE9-3860-D48E-12C7CBAFC4AF}"/>
              </a:ext>
            </a:extLst>
          </p:cNvPr>
          <p:cNvSpPr>
            <a:spLocks noChangeArrowheads="1"/>
          </p:cNvSpPr>
          <p:nvPr/>
        </p:nvSpPr>
        <p:spPr bwMode="auto">
          <a:xfrm>
            <a:off x="412529" y="13094438"/>
            <a:ext cx="11843281" cy="1211096"/>
          </a:xfrm>
          <a:prstGeom prst="rect">
            <a:avLst/>
          </a:prstGeom>
          <a:solidFill>
            <a:srgbClr val="14A2A0"/>
          </a:solidFill>
          <a:ln w="12700">
            <a:solidFill>
              <a:srgbClr val="14A2A0"/>
            </a:solidFill>
            <a:miter lim="800000"/>
          </a:ln>
        </p:spPr>
        <p:txBody>
          <a:bodyPr wrap="none" lIns="137126" tIns="73152" rIns="137126" bIns="68563" anchor="ctr" anchorCtr="0"/>
          <a:lstStyle>
            <a:defPPr>
              <a:defRPr kern="1200"/>
            </a:defPPr>
          </a:lstStyle>
          <a:p>
            <a:pPr algn="ctr" defTabSz="4702588">
              <a:defRPr/>
            </a:pPr>
            <a:r>
              <a:rPr lang="en-US" sz="3600" b="1" dirty="0">
                <a:solidFill>
                  <a:prstClr val="white"/>
                </a:solidFill>
                <a:latin typeface="Libre Baskerville" panose="02000000000000000000" pitchFamily="2" charset="0"/>
              </a:rPr>
              <a:t>Materials</a:t>
            </a:r>
          </a:p>
        </p:txBody>
      </p:sp>
      <p:sp>
        <p:nvSpPr>
          <p:cNvPr id="13" name="TextBox 12">
            <a:extLst>
              <a:ext uri="{FF2B5EF4-FFF2-40B4-BE49-F238E27FC236}">
                <a16:creationId xmlns:a16="http://schemas.microsoft.com/office/drawing/2014/main" id="{3E2EA576-C4E2-AD75-37E0-0BBFE0C69EB5}"/>
              </a:ext>
            </a:extLst>
          </p:cNvPr>
          <p:cNvSpPr txBox="1"/>
          <p:nvPr/>
        </p:nvSpPr>
        <p:spPr>
          <a:xfrm>
            <a:off x="538108" y="14883032"/>
            <a:ext cx="11821217" cy="584775"/>
          </a:xfrm>
          <a:prstGeom prst="rect">
            <a:avLst/>
          </a:prstGeom>
          <a:noFill/>
        </p:spPr>
        <p:txBody>
          <a:bodyPr wrap="square" rtlCol="0">
            <a:spAutoFit/>
          </a:bodyPr>
          <a:lstStyle>
            <a:defPPr>
              <a:defRPr kern="1200"/>
            </a:defPPr>
          </a:lstStyle>
          <a:p>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Add your information, graphs and images to this section.</a:t>
            </a:r>
          </a:p>
        </p:txBody>
      </p:sp>
      <p:pic>
        <p:nvPicPr>
          <p:cNvPr id="14" name="Picture 13" descr="A diagram of different materials&#10;&#10;AI-generated content may be incorrect.">
            <a:extLst>
              <a:ext uri="{FF2B5EF4-FFF2-40B4-BE49-F238E27FC236}">
                <a16:creationId xmlns:a16="http://schemas.microsoft.com/office/drawing/2014/main" id="{8AE41487-0AAA-343A-35D9-D39509EE954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17435" y="16045305"/>
            <a:ext cx="7384717" cy="5576602"/>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15" name="Text Box 6">
            <a:extLst>
              <a:ext uri="{FF2B5EF4-FFF2-40B4-BE49-F238E27FC236}">
                <a16:creationId xmlns:a16="http://schemas.microsoft.com/office/drawing/2014/main" id="{99747841-7DA5-8D50-9E47-FA8CE3282B7D}"/>
              </a:ext>
            </a:extLst>
          </p:cNvPr>
          <p:cNvSpPr txBox="1">
            <a:spLocks noChangeArrowheads="1"/>
          </p:cNvSpPr>
          <p:nvPr/>
        </p:nvSpPr>
        <p:spPr bwMode="auto">
          <a:xfrm>
            <a:off x="13077955" y="8946238"/>
            <a:ext cx="10058400" cy="21082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7160" tIns="68580" rIns="137160" bIns="68580">
            <a:spAutoFit/>
          </a:bodyPr>
          <a:lstStyle>
            <a:defPPr>
              <a:defRPr kern="1200"/>
            </a:defPPr>
            <a:lvl1pPr defTabSz="4703763" eaLnBrk="0" hangingPunct="0">
              <a:defRPr sz="9300">
                <a:solidFill>
                  <a:schemeClr val="tx1"/>
                </a:solidFill>
                <a:latin typeface="Arial"/>
              </a:defRPr>
            </a:lvl1pPr>
            <a:lvl2pPr marL="742950" indent="-285750" defTabSz="4703763" eaLnBrk="0" hangingPunct="0">
              <a:defRPr sz="9300">
                <a:solidFill>
                  <a:schemeClr val="tx1"/>
                </a:solidFill>
                <a:latin typeface="Arial"/>
              </a:defRPr>
            </a:lvl2pPr>
            <a:lvl3pPr marL="1143000" indent="-228600" defTabSz="4703763" eaLnBrk="0" hangingPunct="0">
              <a:defRPr sz="9300">
                <a:solidFill>
                  <a:schemeClr val="tx1"/>
                </a:solidFill>
                <a:latin typeface="Arial"/>
              </a:defRPr>
            </a:lvl3pPr>
            <a:lvl4pPr marL="1600200" indent="-228600" defTabSz="4703763" eaLnBrk="0" hangingPunct="0">
              <a:defRPr sz="9300">
                <a:solidFill>
                  <a:schemeClr val="tx1"/>
                </a:solidFill>
                <a:latin typeface="Arial"/>
              </a:defRPr>
            </a:lvl4pPr>
            <a:lvl5pPr marL="2057400" indent="-228600" defTabSz="4703763" eaLnBrk="0" hangingPunct="0">
              <a:defRPr sz="9300">
                <a:solidFill>
                  <a:schemeClr val="tx1"/>
                </a:solidFill>
                <a:latin typeface="Arial"/>
              </a:defRPr>
            </a:lvl5pPr>
            <a:lvl6pPr marL="2514600" indent="-228600" defTabSz="4703763" eaLnBrk="0" fontAlgn="base" hangingPunct="0">
              <a:spcBef>
                <a:spcPct val="0"/>
              </a:spcBef>
              <a:spcAft>
                <a:spcPct val="0"/>
              </a:spcAft>
              <a:defRPr sz="9300">
                <a:solidFill>
                  <a:schemeClr val="tx1"/>
                </a:solidFill>
                <a:latin typeface="Arial"/>
              </a:defRPr>
            </a:lvl6pPr>
            <a:lvl7pPr marL="2971800" indent="-228600" defTabSz="4703763" eaLnBrk="0" fontAlgn="base" hangingPunct="0">
              <a:spcBef>
                <a:spcPct val="0"/>
              </a:spcBef>
              <a:spcAft>
                <a:spcPct val="0"/>
              </a:spcAft>
              <a:defRPr sz="9300">
                <a:solidFill>
                  <a:schemeClr val="tx1"/>
                </a:solidFill>
                <a:latin typeface="Arial"/>
              </a:defRPr>
            </a:lvl7pPr>
            <a:lvl8pPr marL="3429000" indent="-228600" defTabSz="4703763" eaLnBrk="0" fontAlgn="base" hangingPunct="0">
              <a:spcBef>
                <a:spcPct val="0"/>
              </a:spcBef>
              <a:spcAft>
                <a:spcPct val="0"/>
              </a:spcAft>
              <a:defRPr sz="9300">
                <a:solidFill>
                  <a:schemeClr val="tx1"/>
                </a:solidFill>
                <a:latin typeface="Arial"/>
              </a:defRPr>
            </a:lvl8pPr>
            <a:lvl9pPr marL="3886200" indent="-228600" defTabSz="4703763" eaLnBrk="0" fontAlgn="base" hangingPunct="0">
              <a:spcBef>
                <a:spcPct val="0"/>
              </a:spcBef>
              <a:spcAft>
                <a:spcPct val="0"/>
              </a:spcAft>
              <a:defRPr sz="9300">
                <a:solidFill>
                  <a:schemeClr val="tx1"/>
                </a:solidFill>
                <a:latin typeface="Arial"/>
              </a:defRPr>
            </a:lvl9pPr>
          </a:lstStyle>
          <a:p>
            <a:pPr algn="just"/>
            <a:r>
              <a:rPr lang="en-US" sz="3200" dirty="0">
                <a:solidFill>
                  <a:srgbClr val="000001"/>
                </a:solidFill>
                <a:latin typeface="Times New Roman"/>
                <a:ea typeface="Times New Roman"/>
                <a:cs typeface="Times New Roman"/>
                <a:sym typeface="Times New Roman"/>
              </a:rPr>
              <a:t>Describe how you've conducted your research. What is the strategy of the team? What methods and materials were used? Were there any special technology applied? </a:t>
            </a:r>
            <a:r>
              <a:rPr lang="en-US" sz="3200" dirty="0">
                <a:solidFill>
                  <a:srgbClr val="000001"/>
                </a:solidFill>
                <a:latin typeface="Times New Roman"/>
                <a:cs typeface="Times New Roman"/>
              </a:rPr>
              <a:t>Add your information, graphs and images to this section.</a:t>
            </a:r>
          </a:p>
        </p:txBody>
      </p:sp>
      <p:sp>
        <p:nvSpPr>
          <p:cNvPr id="16" name="Freeform 20">
            <a:extLst>
              <a:ext uri="{FF2B5EF4-FFF2-40B4-BE49-F238E27FC236}">
                <a16:creationId xmlns:a16="http://schemas.microsoft.com/office/drawing/2014/main" id="{00F6D18E-E3ED-81FD-8F83-80F2E3A5BF1A}"/>
              </a:ext>
            </a:extLst>
          </p:cNvPr>
          <p:cNvSpPr/>
          <p:nvPr/>
        </p:nvSpPr>
        <p:spPr>
          <a:xfrm>
            <a:off x="13747787" y="12137864"/>
            <a:ext cx="3652244" cy="4237836"/>
          </a:xfrm>
          <a:custGeom>
            <a:avLst/>
            <a:gdLst/>
            <a:ahLst/>
            <a:cxnLst/>
            <a:rect l="l" t="t" r="r" b="b"/>
            <a:pathLst>
              <a:path w="3652244" h="4237836">
                <a:moveTo>
                  <a:pt x="0" y="0"/>
                </a:moveTo>
                <a:lnTo>
                  <a:pt x="3652244" y="0"/>
                </a:lnTo>
                <a:lnTo>
                  <a:pt x="3652244" y="4237836"/>
                </a:lnTo>
                <a:lnTo>
                  <a:pt x="0" y="4237836"/>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solidFill>
                <a:prstClr val="black"/>
              </a:solidFill>
              <a:latin typeface="Calibri" panose="020F0502020204030204"/>
            </a:endParaRPr>
          </a:p>
        </p:txBody>
      </p:sp>
      <p:pic>
        <p:nvPicPr>
          <p:cNvPr id="18" name="Picture 19">
            <a:extLst>
              <a:ext uri="{FF2B5EF4-FFF2-40B4-BE49-F238E27FC236}">
                <a16:creationId xmlns:a16="http://schemas.microsoft.com/office/drawing/2014/main" id="{E54CB5F3-38F3-A899-D31A-89CD3F1DE601}"/>
              </a:ext>
            </a:extLst>
          </p:cNvPr>
          <p:cNvPicPr>
            <a:picLocks noChangeAspect="1"/>
          </p:cNvPicPr>
          <p:nvPr/>
        </p:nvPicPr>
        <p:blipFill>
          <a:blip r:embed="rId8"/>
          <a:stretch>
            <a:fillRect/>
          </a:stretch>
        </p:blipFill>
        <p:spPr>
          <a:xfrm>
            <a:off x="18515399" y="11864066"/>
            <a:ext cx="5094120" cy="5094120"/>
          </a:xfrm>
          <a:prstGeom prst="rect">
            <a:avLst/>
          </a:prstGeom>
        </p:spPr>
      </p:pic>
      <p:sp>
        <p:nvSpPr>
          <p:cNvPr id="21" name="Text Box 6">
            <a:extLst>
              <a:ext uri="{FF2B5EF4-FFF2-40B4-BE49-F238E27FC236}">
                <a16:creationId xmlns:a16="http://schemas.microsoft.com/office/drawing/2014/main" id="{3F8607C7-1D3B-C3B2-18EA-524EA0520A07}"/>
              </a:ext>
            </a:extLst>
          </p:cNvPr>
          <p:cNvSpPr txBox="1">
            <a:spLocks noChangeArrowheads="1"/>
          </p:cNvSpPr>
          <p:nvPr/>
        </p:nvSpPr>
        <p:spPr bwMode="auto">
          <a:xfrm>
            <a:off x="12845807" y="17459057"/>
            <a:ext cx="10058400" cy="26007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7160" tIns="68580" rIns="137160" bIns="68580">
            <a:spAutoFit/>
          </a:bodyPr>
          <a:lstStyle>
            <a:defPPr>
              <a:defRPr kern="1200"/>
            </a:defPPr>
            <a:lvl1pPr defTabSz="4703763" eaLnBrk="0" hangingPunct="0">
              <a:defRPr sz="9300">
                <a:solidFill>
                  <a:schemeClr val="tx1"/>
                </a:solidFill>
                <a:latin typeface="Arial"/>
              </a:defRPr>
            </a:lvl1pPr>
            <a:lvl2pPr marL="742950" indent="-285750" defTabSz="4703763" eaLnBrk="0" hangingPunct="0">
              <a:defRPr sz="9300">
                <a:solidFill>
                  <a:schemeClr val="tx1"/>
                </a:solidFill>
                <a:latin typeface="Arial"/>
              </a:defRPr>
            </a:lvl2pPr>
            <a:lvl3pPr marL="1143000" indent="-228600" defTabSz="4703763" eaLnBrk="0" hangingPunct="0">
              <a:defRPr sz="9300">
                <a:solidFill>
                  <a:schemeClr val="tx1"/>
                </a:solidFill>
                <a:latin typeface="Arial"/>
              </a:defRPr>
            </a:lvl3pPr>
            <a:lvl4pPr marL="1600200" indent="-228600" defTabSz="4703763" eaLnBrk="0" hangingPunct="0">
              <a:defRPr sz="9300">
                <a:solidFill>
                  <a:schemeClr val="tx1"/>
                </a:solidFill>
                <a:latin typeface="Arial"/>
              </a:defRPr>
            </a:lvl4pPr>
            <a:lvl5pPr marL="2057400" indent="-228600" defTabSz="4703763" eaLnBrk="0" hangingPunct="0">
              <a:defRPr sz="9300">
                <a:solidFill>
                  <a:schemeClr val="tx1"/>
                </a:solidFill>
                <a:latin typeface="Arial"/>
              </a:defRPr>
            </a:lvl5pPr>
            <a:lvl6pPr marL="2514600" indent="-228600" defTabSz="4703763" eaLnBrk="0" fontAlgn="base" hangingPunct="0">
              <a:spcBef>
                <a:spcPct val="0"/>
              </a:spcBef>
              <a:spcAft>
                <a:spcPct val="0"/>
              </a:spcAft>
              <a:defRPr sz="9300">
                <a:solidFill>
                  <a:schemeClr val="tx1"/>
                </a:solidFill>
                <a:latin typeface="Arial"/>
              </a:defRPr>
            </a:lvl6pPr>
            <a:lvl7pPr marL="2971800" indent="-228600" defTabSz="4703763" eaLnBrk="0" fontAlgn="base" hangingPunct="0">
              <a:spcBef>
                <a:spcPct val="0"/>
              </a:spcBef>
              <a:spcAft>
                <a:spcPct val="0"/>
              </a:spcAft>
              <a:defRPr sz="9300">
                <a:solidFill>
                  <a:schemeClr val="tx1"/>
                </a:solidFill>
                <a:latin typeface="Arial"/>
              </a:defRPr>
            </a:lvl7pPr>
            <a:lvl8pPr marL="3429000" indent="-228600" defTabSz="4703763" eaLnBrk="0" fontAlgn="base" hangingPunct="0">
              <a:spcBef>
                <a:spcPct val="0"/>
              </a:spcBef>
              <a:spcAft>
                <a:spcPct val="0"/>
              </a:spcAft>
              <a:defRPr sz="9300">
                <a:solidFill>
                  <a:schemeClr val="tx1"/>
                </a:solidFill>
                <a:latin typeface="Arial"/>
              </a:defRPr>
            </a:lvl8pPr>
            <a:lvl9pPr marL="3886200" indent="-228600" defTabSz="4703763" eaLnBrk="0" fontAlgn="base" hangingPunct="0">
              <a:spcBef>
                <a:spcPct val="0"/>
              </a:spcBef>
              <a:spcAft>
                <a:spcPct val="0"/>
              </a:spcAft>
              <a:defRPr sz="9300">
                <a:solidFill>
                  <a:schemeClr val="tx1"/>
                </a:solidFill>
                <a:latin typeface="Arial"/>
              </a:defRPr>
            </a:lvl9pPr>
          </a:lstStyle>
          <a:p>
            <a:pPr algn="just"/>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r>
              <a:rPr lang="en-US" sz="3200" dirty="0" err="1">
                <a:solidFill>
                  <a:prstClr val="black"/>
                </a:solidFill>
                <a:latin typeface="Times New Roman" panose="02020603050405020304" pitchFamily="18" charset="0"/>
                <a:ea typeface="Open Sans" panose="020B0606030504020204" pitchFamily="34" charset="0"/>
                <a:cs typeface="Times New Roman" panose="02020603050405020304" pitchFamily="18" charset="0"/>
              </a:rPr>
              <a:t>Text</a:t>
            </a:r>
            <a:r>
              <a:rPr lang="en-US" sz="3200" dirty="0">
                <a:solidFill>
                  <a:prstClr val="black"/>
                </a:solidFill>
                <a:latin typeface="Times New Roman" panose="02020603050405020304" pitchFamily="18" charset="0"/>
                <a:ea typeface="Open Sans" panose="020B0606030504020204" pitchFamily="34" charset="0"/>
                <a:cs typeface="Times New Roman" panose="02020603050405020304" pitchFamily="18" charset="0"/>
              </a:rPr>
              <a:t> .</a:t>
            </a:r>
            <a:endParaRPr lang="en-US" sz="3200" dirty="0">
              <a:solidFill>
                <a:srgbClr val="000001"/>
              </a:solidFill>
              <a:latin typeface="Times New Roman"/>
              <a:cs typeface="Times New Roman"/>
            </a:endParaRPr>
          </a:p>
        </p:txBody>
      </p:sp>
      <p:sp>
        <p:nvSpPr>
          <p:cNvPr id="27" name="Rectangle 10">
            <a:extLst>
              <a:ext uri="{FF2B5EF4-FFF2-40B4-BE49-F238E27FC236}">
                <a16:creationId xmlns:a16="http://schemas.microsoft.com/office/drawing/2014/main" id="{87FC9931-DE79-1F1A-2C6C-F9A68D318CAC}"/>
              </a:ext>
            </a:extLst>
          </p:cNvPr>
          <p:cNvSpPr>
            <a:spLocks noChangeArrowheads="1"/>
          </p:cNvSpPr>
          <p:nvPr/>
        </p:nvSpPr>
        <p:spPr bwMode="auto">
          <a:xfrm>
            <a:off x="13077955" y="7189744"/>
            <a:ext cx="12575081" cy="1033570"/>
          </a:xfrm>
          <a:prstGeom prst="rect">
            <a:avLst/>
          </a:prstGeom>
          <a:solidFill>
            <a:srgbClr val="14A2A0"/>
          </a:solidFill>
          <a:ln w="12700">
            <a:solidFill>
              <a:srgbClr val="14A2A0"/>
            </a:solidFill>
            <a:miter lim="800000"/>
          </a:ln>
        </p:spPr>
        <p:txBody>
          <a:bodyPr wrap="none" lIns="137126" tIns="73152" rIns="137126" bIns="68563" anchor="ctr" anchorCtr="0"/>
          <a:lstStyle>
            <a:defPPr>
              <a:defRPr kern="1200"/>
            </a:defPPr>
          </a:lstStyle>
          <a:p>
            <a:pPr algn="ctr" defTabSz="4702588">
              <a:defRPr/>
            </a:pPr>
            <a:r>
              <a:rPr lang="en-US" sz="3600" b="1" dirty="0">
                <a:solidFill>
                  <a:prstClr val="white"/>
                </a:solidFill>
                <a:latin typeface="Libre Baskerville" panose="02000000000000000000" pitchFamily="2" charset="0"/>
              </a:rPr>
              <a:t>Methodology</a:t>
            </a:r>
          </a:p>
        </p:txBody>
      </p:sp>
      <p:sp>
        <p:nvSpPr>
          <p:cNvPr id="28" name="Text Box 6">
            <a:extLst>
              <a:ext uri="{FF2B5EF4-FFF2-40B4-BE49-F238E27FC236}">
                <a16:creationId xmlns:a16="http://schemas.microsoft.com/office/drawing/2014/main" id="{880C6AC4-9FD9-ED43-AEDB-8B32493B9D28}"/>
              </a:ext>
            </a:extLst>
          </p:cNvPr>
          <p:cNvSpPr txBox="1">
            <a:spLocks noChangeArrowheads="1"/>
          </p:cNvSpPr>
          <p:nvPr/>
        </p:nvSpPr>
        <p:spPr bwMode="auto">
          <a:xfrm>
            <a:off x="23958500" y="12805446"/>
            <a:ext cx="8313302" cy="45704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37160" tIns="68580" rIns="137160" bIns="68580">
            <a:spAutoFit/>
          </a:bodyPr>
          <a:lstStyle>
            <a:defPPr>
              <a:defRPr kern="1200"/>
            </a:defPPr>
            <a:lvl1pPr defTabSz="4703763" eaLnBrk="0" hangingPunct="0">
              <a:defRPr sz="9300">
                <a:solidFill>
                  <a:schemeClr val="tx1"/>
                </a:solidFill>
                <a:latin typeface="Arial"/>
              </a:defRPr>
            </a:lvl1pPr>
            <a:lvl2pPr marL="742950" indent="-285750" defTabSz="4703763" eaLnBrk="0" hangingPunct="0">
              <a:defRPr sz="9300">
                <a:solidFill>
                  <a:schemeClr val="tx1"/>
                </a:solidFill>
                <a:latin typeface="Arial"/>
              </a:defRPr>
            </a:lvl2pPr>
            <a:lvl3pPr marL="1143000" indent="-228600" defTabSz="4703763" eaLnBrk="0" hangingPunct="0">
              <a:defRPr sz="9300">
                <a:solidFill>
                  <a:schemeClr val="tx1"/>
                </a:solidFill>
                <a:latin typeface="Arial"/>
              </a:defRPr>
            </a:lvl3pPr>
            <a:lvl4pPr marL="1600200" indent="-228600" defTabSz="4703763" eaLnBrk="0" hangingPunct="0">
              <a:defRPr sz="9300">
                <a:solidFill>
                  <a:schemeClr val="tx1"/>
                </a:solidFill>
                <a:latin typeface="Arial"/>
              </a:defRPr>
            </a:lvl4pPr>
            <a:lvl5pPr marL="2057400" indent="-228600" defTabSz="4703763" eaLnBrk="0" hangingPunct="0">
              <a:defRPr sz="9300">
                <a:solidFill>
                  <a:schemeClr val="tx1"/>
                </a:solidFill>
                <a:latin typeface="Arial"/>
              </a:defRPr>
            </a:lvl5pPr>
            <a:lvl6pPr marL="2514600" indent="-228600" defTabSz="4703763" eaLnBrk="0" fontAlgn="base" hangingPunct="0">
              <a:spcBef>
                <a:spcPct val="0"/>
              </a:spcBef>
              <a:spcAft>
                <a:spcPct val="0"/>
              </a:spcAft>
              <a:defRPr sz="9300">
                <a:solidFill>
                  <a:schemeClr val="tx1"/>
                </a:solidFill>
                <a:latin typeface="Arial"/>
              </a:defRPr>
            </a:lvl6pPr>
            <a:lvl7pPr marL="2971800" indent="-228600" defTabSz="4703763" eaLnBrk="0" fontAlgn="base" hangingPunct="0">
              <a:spcBef>
                <a:spcPct val="0"/>
              </a:spcBef>
              <a:spcAft>
                <a:spcPct val="0"/>
              </a:spcAft>
              <a:defRPr sz="9300">
                <a:solidFill>
                  <a:schemeClr val="tx1"/>
                </a:solidFill>
                <a:latin typeface="Arial"/>
              </a:defRPr>
            </a:lvl7pPr>
            <a:lvl8pPr marL="3429000" indent="-228600" defTabSz="4703763" eaLnBrk="0" fontAlgn="base" hangingPunct="0">
              <a:spcBef>
                <a:spcPct val="0"/>
              </a:spcBef>
              <a:spcAft>
                <a:spcPct val="0"/>
              </a:spcAft>
              <a:defRPr sz="9300">
                <a:solidFill>
                  <a:schemeClr val="tx1"/>
                </a:solidFill>
                <a:latin typeface="Arial"/>
              </a:defRPr>
            </a:lvl8pPr>
            <a:lvl9pPr marL="3886200" indent="-228600" defTabSz="4703763" eaLnBrk="0" fontAlgn="base" hangingPunct="0">
              <a:spcBef>
                <a:spcPct val="0"/>
              </a:spcBef>
              <a:spcAft>
                <a:spcPct val="0"/>
              </a:spcAft>
              <a:defRPr sz="9300">
                <a:solidFill>
                  <a:schemeClr val="tx1"/>
                </a:solidFill>
                <a:latin typeface="Arial"/>
              </a:defRPr>
            </a:lvl9pPr>
          </a:lstStyle>
          <a:p>
            <a:pPr algn="justLow">
              <a:defRPr/>
            </a:pPr>
            <a:r>
              <a:rPr lang="en-US" sz="3200" b="1" dirty="0">
                <a:solidFill>
                  <a:srgbClr val="C00000"/>
                </a:solidFill>
                <a:latin typeface="Times New Roman" panose="02020603050405020304" pitchFamily="18" charset="0"/>
                <a:cs typeface="Times New Roman" panose="02020603050405020304" pitchFamily="18" charset="0"/>
              </a:rPr>
              <a:t>Some help:</a:t>
            </a:r>
          </a:p>
          <a:p>
            <a:pPr marL="685800" indent="-685800" algn="justLow">
              <a:buFont typeface="Arial" panose="020B0604020202020204" pitchFamily="34" charset="0"/>
              <a:buChar char="•"/>
              <a:defRPr/>
            </a:pPr>
            <a:r>
              <a:rPr lang="en-US" sz="3200" b="1" dirty="0">
                <a:solidFill>
                  <a:prstClr val="black"/>
                </a:solidFill>
                <a:latin typeface="Times New Roman" panose="02020603050405020304" pitchFamily="18" charset="0"/>
                <a:cs typeface="Times New Roman" panose="02020603050405020304" pitchFamily="18" charset="0"/>
              </a:rPr>
              <a:t>Minimum text size: </a:t>
            </a:r>
            <a:r>
              <a:rPr lang="en-US" sz="3200" dirty="0">
                <a:solidFill>
                  <a:prstClr val="black"/>
                </a:solidFill>
                <a:latin typeface="Times New Roman" panose="02020603050405020304" pitchFamily="18" charset="0"/>
                <a:cs typeface="Times New Roman" panose="02020603050405020304" pitchFamily="18" charset="0"/>
              </a:rPr>
              <a:t>32</a:t>
            </a:r>
          </a:p>
          <a:p>
            <a:pPr marL="685800" indent="-685800" algn="justLow">
              <a:buFont typeface="Arial" panose="020B0604020202020204" pitchFamily="34" charset="0"/>
              <a:buChar char="•"/>
              <a:defRPr/>
            </a:pPr>
            <a:r>
              <a:rPr lang="en-US" sz="3200" b="1" dirty="0">
                <a:solidFill>
                  <a:prstClr val="black"/>
                </a:solidFill>
                <a:latin typeface="Times New Roman" panose="02020603050405020304" pitchFamily="18" charset="0"/>
                <a:cs typeface="Times New Roman" panose="02020603050405020304" pitchFamily="18" charset="0"/>
              </a:rPr>
              <a:t>Best font size: </a:t>
            </a:r>
            <a:r>
              <a:rPr lang="en-US" sz="3200" dirty="0">
                <a:solidFill>
                  <a:prstClr val="black"/>
                </a:solidFill>
                <a:latin typeface="Times New Roman" panose="02020603050405020304" pitchFamily="18" charset="0"/>
                <a:cs typeface="Times New Roman" panose="02020603050405020304" pitchFamily="18" charset="0"/>
              </a:rPr>
              <a:t>more than 36</a:t>
            </a:r>
          </a:p>
          <a:p>
            <a:pPr marL="685800" indent="-685800" algn="justLow">
              <a:buFont typeface="Arial" panose="020B0604020202020204" pitchFamily="34" charset="0"/>
              <a:buChar char="•"/>
              <a:defRPr/>
            </a:pPr>
            <a:r>
              <a:rPr lang="en-US" sz="3200" dirty="0">
                <a:solidFill>
                  <a:srgbClr val="00B050"/>
                </a:solidFill>
                <a:latin typeface="Times New Roman" panose="02020603050405020304" pitchFamily="18" charset="0"/>
                <a:cs typeface="Times New Roman" panose="02020603050405020304" pitchFamily="18" charset="0"/>
              </a:rPr>
              <a:t>If you want your poster to be more professional,</a:t>
            </a:r>
          </a:p>
          <a:p>
            <a:pPr algn="justLow">
              <a:defRPr/>
            </a:pPr>
            <a:r>
              <a:rPr lang="en-US" sz="3200" dirty="0">
                <a:solidFill>
                  <a:srgbClr val="00B050"/>
                </a:solidFill>
                <a:latin typeface="Times New Roman" panose="02020603050405020304" pitchFamily="18" charset="0"/>
                <a:cs typeface="Times New Roman" panose="02020603050405020304" pitchFamily="18" charset="0"/>
              </a:rPr>
              <a:t>use less text and more images, graphs and colors in</a:t>
            </a:r>
          </a:p>
          <a:p>
            <a:pPr algn="justLow">
              <a:defRPr/>
            </a:pPr>
            <a:r>
              <a:rPr lang="en-US" sz="3200" dirty="0">
                <a:solidFill>
                  <a:srgbClr val="00B050"/>
                </a:solidFill>
                <a:latin typeface="Times New Roman" panose="02020603050405020304" pitchFamily="18" charset="0"/>
                <a:cs typeface="Times New Roman" panose="02020603050405020304" pitchFamily="18" charset="0"/>
              </a:rPr>
              <a:t>each part of your poster. It is your CREATIVITY!</a:t>
            </a:r>
          </a:p>
        </p:txBody>
      </p:sp>
      <p:pic>
        <p:nvPicPr>
          <p:cNvPr id="29" name="Picture 28" descr="A screenshot of a graph&#10;&#10;AI-generated content may be incorrect.">
            <a:extLst>
              <a:ext uri="{FF2B5EF4-FFF2-40B4-BE49-F238E27FC236}">
                <a16:creationId xmlns:a16="http://schemas.microsoft.com/office/drawing/2014/main" id="{E9326CE3-04E5-A3A7-496C-983D53401F2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4070047" y="17524299"/>
            <a:ext cx="8739149" cy="6429332"/>
          </a:xfrm>
          <a:prstGeom prst="rect">
            <a:avLst/>
          </a:prstGeom>
        </p:spPr>
      </p:pic>
      <p:sp>
        <p:nvSpPr>
          <p:cNvPr id="30" name="Rectangle 10">
            <a:extLst>
              <a:ext uri="{FF2B5EF4-FFF2-40B4-BE49-F238E27FC236}">
                <a16:creationId xmlns:a16="http://schemas.microsoft.com/office/drawing/2014/main" id="{E2014EDD-B9F9-2923-4539-8E58C6F8D43C}"/>
              </a:ext>
            </a:extLst>
          </p:cNvPr>
          <p:cNvSpPr>
            <a:spLocks noChangeArrowheads="1"/>
          </p:cNvSpPr>
          <p:nvPr/>
        </p:nvSpPr>
        <p:spPr bwMode="auto">
          <a:xfrm>
            <a:off x="29787681" y="7123156"/>
            <a:ext cx="12979320" cy="1093411"/>
          </a:xfrm>
          <a:prstGeom prst="rect">
            <a:avLst/>
          </a:prstGeom>
          <a:solidFill>
            <a:srgbClr val="14A2A0"/>
          </a:solidFill>
          <a:ln w="12700">
            <a:solidFill>
              <a:srgbClr val="14A2A0"/>
            </a:solidFill>
            <a:miter lim="800000"/>
          </a:ln>
        </p:spPr>
        <p:txBody>
          <a:bodyPr wrap="none" lIns="137126" tIns="73152" rIns="137126" bIns="68563" anchor="ctr" anchorCtr="0"/>
          <a:lstStyle>
            <a:defPPr>
              <a:defRPr kern="1200"/>
            </a:defPPr>
          </a:lstStyle>
          <a:p>
            <a:pPr algn="ctr" defTabSz="4702588">
              <a:defRPr/>
            </a:pPr>
            <a:r>
              <a:rPr lang="en-US" sz="3600" b="1" dirty="0">
                <a:solidFill>
                  <a:prstClr val="white"/>
                </a:solidFill>
                <a:latin typeface="Libre Baskerville" panose="02000000000000000000" pitchFamily="2" charset="0"/>
              </a:rPr>
              <a:t>Results</a:t>
            </a:r>
          </a:p>
        </p:txBody>
      </p:sp>
      <p:sp>
        <p:nvSpPr>
          <p:cNvPr id="31" name="TextBox 30">
            <a:extLst>
              <a:ext uri="{FF2B5EF4-FFF2-40B4-BE49-F238E27FC236}">
                <a16:creationId xmlns:a16="http://schemas.microsoft.com/office/drawing/2014/main" id="{4F5E53C9-76E9-36DD-9835-80AA7D4D1C20}"/>
              </a:ext>
            </a:extLst>
          </p:cNvPr>
          <p:cNvSpPr txBox="1"/>
          <p:nvPr/>
        </p:nvSpPr>
        <p:spPr>
          <a:xfrm>
            <a:off x="29787681" y="8401107"/>
            <a:ext cx="12979320" cy="2554545"/>
          </a:xfrm>
          <a:prstGeom prst="rect">
            <a:avLst/>
          </a:prstGeom>
          <a:noFill/>
        </p:spPr>
        <p:txBody>
          <a:bodyPr wrap="square" rtlCol="0">
            <a:spAutoFit/>
          </a:bodyPr>
          <a:lstStyle>
            <a:defPPr>
              <a:defRPr kern="1200"/>
            </a:defPPr>
          </a:lstStyle>
          <a:p>
            <a:r>
              <a:rPr lang="en-US" sz="3200" dirty="0">
                <a:solidFill>
                  <a:srgbClr val="000001"/>
                </a:solidFill>
                <a:latin typeface="Times New Roman"/>
                <a:ea typeface="Times New Roman"/>
                <a:cs typeface="Times New Roman"/>
                <a:sym typeface="Times New Roman"/>
              </a:rPr>
              <a:t>This section is one of the longest parts as it builds on the information that supports the objective and thesis. You can trim down the analysis to the most important parts. Use bullets to </a:t>
            </a:r>
            <a:r>
              <a:rPr lang="en-US" sz="3200" dirty="0" err="1">
                <a:solidFill>
                  <a:srgbClr val="000001"/>
                </a:solidFill>
                <a:latin typeface="Times New Roman"/>
                <a:ea typeface="Times New Roman"/>
                <a:cs typeface="Times New Roman"/>
                <a:sym typeface="Times New Roman"/>
              </a:rPr>
              <a:t>emphasise</a:t>
            </a:r>
            <a:r>
              <a:rPr lang="en-US" sz="3200" dirty="0">
                <a:solidFill>
                  <a:srgbClr val="000001"/>
                </a:solidFill>
                <a:latin typeface="Times New Roman"/>
                <a:ea typeface="Times New Roman"/>
                <a:cs typeface="Times New Roman"/>
                <a:sym typeface="Times New Roman"/>
              </a:rPr>
              <a:t> points. Include key graphs, tables, images, ... that show a visual analysis of the data. </a:t>
            </a:r>
            <a:r>
              <a:rPr lang="en-US" sz="3200" dirty="0">
                <a:solidFill>
                  <a:srgbClr val="000001"/>
                </a:solidFill>
                <a:latin typeface="Times New Roman"/>
                <a:cs typeface="Times New Roman"/>
              </a:rPr>
              <a:t>Add your information, graphs and images to this section.</a:t>
            </a:r>
          </a:p>
        </p:txBody>
      </p:sp>
      <p:sp>
        <p:nvSpPr>
          <p:cNvPr id="32" name="Rectangle 10">
            <a:extLst>
              <a:ext uri="{FF2B5EF4-FFF2-40B4-BE49-F238E27FC236}">
                <a16:creationId xmlns:a16="http://schemas.microsoft.com/office/drawing/2014/main" id="{9DFFFEB6-2C44-42C9-9D34-F68F49383891}"/>
              </a:ext>
            </a:extLst>
          </p:cNvPr>
          <p:cNvSpPr>
            <a:spLocks noChangeArrowheads="1"/>
          </p:cNvSpPr>
          <p:nvPr/>
        </p:nvSpPr>
        <p:spPr bwMode="auto">
          <a:xfrm>
            <a:off x="29718872" y="11531719"/>
            <a:ext cx="12979320" cy="1093411"/>
          </a:xfrm>
          <a:prstGeom prst="rect">
            <a:avLst/>
          </a:prstGeom>
          <a:solidFill>
            <a:srgbClr val="14A2A0"/>
          </a:solidFill>
          <a:ln w="12700">
            <a:solidFill>
              <a:srgbClr val="14A2A0"/>
            </a:solidFill>
            <a:miter lim="800000"/>
          </a:ln>
        </p:spPr>
        <p:txBody>
          <a:bodyPr wrap="none" lIns="137126" tIns="73152" rIns="137126" bIns="68563" anchor="ctr" anchorCtr="0"/>
          <a:lstStyle>
            <a:defPPr>
              <a:defRPr kern="1200"/>
            </a:defPPr>
          </a:lstStyle>
          <a:p>
            <a:pPr algn="ctr" defTabSz="4702588">
              <a:defRPr/>
            </a:pPr>
            <a:r>
              <a:rPr lang="en-US" sz="3600" b="1" dirty="0">
                <a:solidFill>
                  <a:prstClr val="white"/>
                </a:solidFill>
                <a:latin typeface="Libre Baskerville" panose="02000000000000000000" pitchFamily="2" charset="0"/>
              </a:rPr>
              <a:t>Conclusion</a:t>
            </a:r>
          </a:p>
        </p:txBody>
      </p:sp>
      <p:sp>
        <p:nvSpPr>
          <p:cNvPr id="34" name="TextBox 33">
            <a:extLst>
              <a:ext uri="{FF2B5EF4-FFF2-40B4-BE49-F238E27FC236}">
                <a16:creationId xmlns:a16="http://schemas.microsoft.com/office/drawing/2014/main" id="{F55E392F-F220-23AC-C229-54B5B1B0D373}"/>
              </a:ext>
            </a:extLst>
          </p:cNvPr>
          <p:cNvSpPr txBox="1"/>
          <p:nvPr/>
        </p:nvSpPr>
        <p:spPr>
          <a:xfrm>
            <a:off x="30013491" y="13067073"/>
            <a:ext cx="12390081" cy="2062103"/>
          </a:xfrm>
          <a:prstGeom prst="rect">
            <a:avLst/>
          </a:prstGeom>
          <a:noFill/>
        </p:spPr>
        <p:txBody>
          <a:bodyPr wrap="square" rtlCol="0">
            <a:spAutoFit/>
          </a:bodyPr>
          <a:lstStyle>
            <a:defPPr>
              <a:defRPr kern="1200"/>
            </a:defPPr>
          </a:lstStyle>
          <a:p>
            <a:pPr algn="just"/>
            <a:r>
              <a:rPr lang="en-US" sz="3200" dirty="0">
                <a:solidFill>
                  <a:srgbClr val="000001"/>
                </a:solidFill>
                <a:latin typeface="Times New Roman"/>
                <a:ea typeface="Times New Roman"/>
                <a:cs typeface="Times New Roman"/>
                <a:sym typeface="Times New Roman"/>
              </a:rPr>
              <a:t>Present two to three key findings. You can also add a brief explanation or narrative to these. </a:t>
            </a:r>
          </a:p>
          <a:p>
            <a:pPr algn="just"/>
            <a:r>
              <a:rPr lang="en-US" sz="3200" dirty="0">
                <a:solidFill>
                  <a:srgbClr val="000001"/>
                </a:solidFill>
                <a:latin typeface="Times New Roman"/>
                <a:ea typeface="Times New Roman"/>
                <a:cs typeface="Times New Roman"/>
                <a:sym typeface="Times New Roman"/>
              </a:rPr>
              <a:t>These findings can be actionable items that can lead to implementation, or further study.</a:t>
            </a:r>
          </a:p>
        </p:txBody>
      </p:sp>
      <p:sp>
        <p:nvSpPr>
          <p:cNvPr id="35" name="TextBox 37">
            <a:extLst>
              <a:ext uri="{FF2B5EF4-FFF2-40B4-BE49-F238E27FC236}">
                <a16:creationId xmlns:a16="http://schemas.microsoft.com/office/drawing/2014/main" id="{BDE153BB-2A0C-95E6-0CEB-787EDFC52075}"/>
              </a:ext>
            </a:extLst>
          </p:cNvPr>
          <p:cNvSpPr txBox="1"/>
          <p:nvPr/>
        </p:nvSpPr>
        <p:spPr>
          <a:xfrm>
            <a:off x="33796957" y="17199023"/>
            <a:ext cx="8313302" cy="2462213"/>
          </a:xfrm>
          <a:prstGeom prst="rect">
            <a:avLst/>
          </a:prstGeom>
        </p:spPr>
        <p:txBody>
          <a:bodyPr wrap="square" lIns="0" tIns="0" rIns="0" bIns="0" rtlCol="0" anchor="t">
            <a:spAutoFit/>
          </a:bodyPr>
          <a:lstStyle/>
          <a:p>
            <a:r>
              <a:rPr lang="en-US" sz="3200" b="1" dirty="0">
                <a:solidFill>
                  <a:srgbClr val="000001"/>
                </a:solidFill>
                <a:latin typeface="Times New Roman Bold"/>
                <a:ea typeface="Times New Roman Bold"/>
                <a:cs typeface="Times New Roman Bold"/>
                <a:sym typeface="Times New Roman Bold"/>
              </a:rPr>
              <a:t>References</a:t>
            </a:r>
          </a:p>
          <a:p>
            <a:r>
              <a:rPr lang="en-US" sz="3200" dirty="0">
                <a:solidFill>
                  <a:srgbClr val="000001"/>
                </a:solidFill>
                <a:latin typeface="Times New Roman"/>
                <a:ea typeface="Times New Roman"/>
                <a:cs typeface="Times New Roman"/>
                <a:sym typeface="Times New Roman"/>
              </a:rPr>
              <a:t>References can take up a lot of space, so cite only the key references used in the study.</a:t>
            </a:r>
          </a:p>
          <a:p>
            <a:endParaRPr lang="en-US" sz="3200" dirty="0">
              <a:solidFill>
                <a:srgbClr val="000001"/>
              </a:solidFill>
              <a:latin typeface="Times New Roman"/>
              <a:ea typeface="Times New Roman"/>
              <a:cs typeface="Times New Roman"/>
              <a:sym typeface="Times New Roman"/>
            </a:endParaRPr>
          </a:p>
          <a:p>
            <a:endParaRPr lang="en-US" sz="3200" dirty="0">
              <a:solidFill>
                <a:srgbClr val="000001"/>
              </a:solidFill>
              <a:latin typeface="Times New Roman"/>
              <a:ea typeface="Times New Roman"/>
              <a:cs typeface="Times New Roman"/>
              <a:sym typeface="Times New Roman"/>
            </a:endParaRPr>
          </a:p>
        </p:txBody>
      </p:sp>
      <p:pic>
        <p:nvPicPr>
          <p:cNvPr id="37" name="Picture 36" descr="A logo for a microbiology company&#10;&#10;AI-generated content may be incorrect.">
            <a:extLst>
              <a:ext uri="{FF2B5EF4-FFF2-40B4-BE49-F238E27FC236}">
                <a16:creationId xmlns:a16="http://schemas.microsoft.com/office/drawing/2014/main" id="{1BED7340-26E5-999F-874D-424108FFE173}"/>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472217" y="-201993"/>
            <a:ext cx="4181333" cy="2348733"/>
          </a:xfrm>
          <a:prstGeom prst="rect">
            <a:avLst/>
          </a:prstGeom>
        </p:spPr>
      </p:pic>
    </p:spTree>
    <p:extLst>
      <p:ext uri="{BB962C8B-B14F-4D97-AF65-F5344CB8AC3E}">
        <p14:creationId xmlns:p14="http://schemas.microsoft.com/office/powerpoint/2010/main" val="37470390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1915</TotalTime>
  <Words>419</Words>
  <Application>Microsoft Office PowerPoint</Application>
  <PresentationFormat>Custom</PresentationFormat>
  <Paragraphs>24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Aptos</vt:lpstr>
      <vt:lpstr>Aptos Display</vt:lpstr>
      <vt:lpstr>Arial</vt:lpstr>
      <vt:lpstr>Calibri</vt:lpstr>
      <vt:lpstr>Libre Baskerville</vt:lpstr>
      <vt:lpstr>Times New Roman</vt:lpstr>
      <vt:lpstr>Times New Roman 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GreenPoster</dc:creator>
  <cp:lastModifiedBy>نسرین علی ابادی</cp:lastModifiedBy>
  <cp:revision>208</cp:revision>
  <dcterms:created xsi:type="dcterms:W3CDTF">2018-04-09T07:28:08Z</dcterms:created>
  <dcterms:modified xsi:type="dcterms:W3CDTF">2025-10-18T08:23:11Z</dcterms:modified>
</cp:coreProperties>
</file>